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9" r:id="rId3"/>
    <p:sldId id="308" r:id="rId4"/>
    <p:sldId id="309" r:id="rId5"/>
    <p:sldId id="306" r:id="rId6"/>
    <p:sldId id="310" r:id="rId7"/>
    <p:sldId id="305" r:id="rId8"/>
    <p:sldId id="311" r:id="rId9"/>
    <p:sldId id="313" r:id="rId10"/>
    <p:sldId id="314" r:id="rId11"/>
    <p:sldId id="312" r:id="rId12"/>
    <p:sldId id="299" r:id="rId13"/>
    <p:sldId id="289" r:id="rId14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34" autoAdjust="0"/>
    <p:restoredTop sz="77904" autoAdjust="0"/>
  </p:normalViewPr>
  <p:slideViewPr>
    <p:cSldViewPr>
      <p:cViewPr varScale="1">
        <p:scale>
          <a:sx n="90" d="100"/>
          <a:sy n="9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r">
              <a:defRPr sz="1200"/>
            </a:lvl1pPr>
          </a:lstStyle>
          <a:p>
            <a:fld id="{DEE7ACDF-4537-433D-B0CC-4C03976FF804}" type="datetimeFigureOut">
              <a:rPr lang="de-DE" smtClean="0"/>
              <a:pPr/>
              <a:t>04.01.2019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r">
              <a:defRPr sz="1200"/>
            </a:lvl1pPr>
          </a:lstStyle>
          <a:p>
            <a:fld id="{3C09563D-9C9D-42D0-9021-F840B8A875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2584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r">
              <a:defRPr sz="1200"/>
            </a:lvl1pPr>
          </a:lstStyle>
          <a:p>
            <a:fld id="{22C50E88-05D5-4742-9143-0E126FA9C21B}" type="datetimeFigureOut">
              <a:rPr lang="de-DE" smtClean="0"/>
              <a:pPr/>
              <a:t>04.01.2019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7" rIns="91733" bIns="4586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0"/>
          </a:xfrm>
          <a:prstGeom prst="rect">
            <a:avLst/>
          </a:prstGeom>
        </p:spPr>
        <p:txBody>
          <a:bodyPr vert="horz" lIns="91733" tIns="45867" rIns="91733" bIns="4586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r">
              <a:defRPr sz="1200"/>
            </a:lvl1pPr>
          </a:lstStyle>
          <a:p>
            <a:fld id="{9BE464E0-7033-4688-9172-E6AD79D932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7516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32" indent="-165432">
              <a:buFont typeface="Arial" panose="020B0604020202020204" pitchFamily="34" charset="0"/>
              <a:buChar char="•"/>
            </a:pPr>
            <a:r>
              <a:rPr lang="de-DE" dirty="0"/>
              <a:t>Arbeite seit ca. 10 Jahren mit Kindern in Fahrsport</a:t>
            </a:r>
          </a:p>
          <a:p>
            <a:pPr marL="165432" indent="-165432">
              <a:buFont typeface="Arial" panose="020B0604020202020204" pitchFamily="34" charset="0"/>
              <a:buChar char="•"/>
            </a:pPr>
            <a:r>
              <a:rPr lang="de-DE" dirty="0"/>
              <a:t>Ergänzungsqualifikation „Kinderreitunterricht“, was lässt sich auf den Fahrsport übertragen</a:t>
            </a:r>
          </a:p>
          <a:p>
            <a:pPr marL="165432" indent="-165432">
              <a:buFont typeface="Arial" panose="020B0604020202020204" pitchFamily="34" charset="0"/>
              <a:buChar char="•"/>
            </a:pPr>
            <a:r>
              <a:rPr lang="de-DE" dirty="0"/>
              <a:t>Erfahrungsbericht, was ich mit Kindern mache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64E0-7033-4688-9172-E6AD79D932A7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806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/>
            <a:r>
              <a:rPr lang="de-DE" dirty="0"/>
              <a:t>Gestüt Warendorf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E464E0-7033-4688-9172-E6AD79D932A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87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000" indent="-172000">
              <a:buFont typeface="Arial" panose="020B0604020202020204" pitchFamily="34" charset="0"/>
              <a:buChar char="•"/>
            </a:pPr>
            <a:r>
              <a:rPr lang="de-DE" dirty="0"/>
              <a:t>Einfache</a:t>
            </a:r>
            <a:r>
              <a:rPr lang="de-DE" baseline="0" dirty="0"/>
              <a:t> Schlangenlinie mit Kegel</a:t>
            </a:r>
            <a:endParaRPr lang="de-DE" dirty="0"/>
          </a:p>
          <a:p>
            <a:pPr marL="172000" indent="-172000">
              <a:buFont typeface="Arial" panose="020B0604020202020204" pitchFamily="34" charset="0"/>
              <a:buChar char="•"/>
            </a:pPr>
            <a:r>
              <a:rPr lang="de-DE" dirty="0"/>
              <a:t>WBO bietet alle </a:t>
            </a:r>
            <a:r>
              <a:rPr lang="de-DE" dirty="0" err="1"/>
              <a:t>möglichkeiten</a:t>
            </a:r>
            <a:endParaRPr lang="de-DE" dirty="0"/>
          </a:p>
          <a:p>
            <a:pPr marL="172000" indent="-172000">
              <a:buFont typeface="Arial" panose="020B0604020202020204" pitchFamily="34" charset="0"/>
              <a:buChar char="•"/>
            </a:pPr>
            <a:r>
              <a:rPr lang="de-DE" dirty="0"/>
              <a:t>Klasse E / Schnupperlizenz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64E0-7033-4688-9172-E6AD79D932A7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85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000" indent="-172000">
              <a:buFont typeface="Arial" panose="020B0604020202020204" pitchFamily="34" charset="0"/>
              <a:buChar char="•"/>
            </a:pPr>
            <a:r>
              <a:rPr lang="de-DE" dirty="0"/>
              <a:t>Vorschulalter/ Grundschule – weitere Angebote wie Musikschule, Fußball,</a:t>
            </a:r>
            <a:r>
              <a:rPr lang="de-DE" baseline="0" dirty="0"/>
              <a:t> ..</a:t>
            </a:r>
          </a:p>
          <a:p>
            <a:pPr marL="172000" indent="-172000">
              <a:buFont typeface="Arial" panose="020B0604020202020204" pitchFamily="34" charset="0"/>
              <a:buChar char="•"/>
            </a:pPr>
            <a:r>
              <a:rPr lang="de-DE" baseline="0" dirty="0"/>
              <a:t>Wonneproppen 8 Jahre, 80 kg</a:t>
            </a:r>
          </a:p>
          <a:p>
            <a:pPr marL="172000" indent="-172000">
              <a:buFont typeface="Arial" panose="020B0604020202020204" pitchFamily="34" charset="0"/>
              <a:buChar char="•"/>
            </a:pPr>
            <a:r>
              <a:rPr lang="de-DE" baseline="0" dirty="0"/>
              <a:t>Gehbehinderte</a:t>
            </a:r>
          </a:p>
          <a:p>
            <a:pPr marL="172000" indent="-172000">
              <a:buFont typeface="Arial" panose="020B0604020202020204" pitchFamily="34" charset="0"/>
              <a:buChar char="•"/>
            </a:pPr>
            <a:r>
              <a:rPr lang="de-DE" baseline="0" dirty="0"/>
              <a:t>Blinde</a:t>
            </a:r>
          </a:p>
          <a:p>
            <a:pPr marL="172000" indent="-172000">
              <a:buFont typeface="Arial" panose="020B0604020202020204" pitchFamily="34" charset="0"/>
              <a:buChar char="•"/>
            </a:pPr>
            <a:r>
              <a:rPr lang="de-DE" baseline="0" dirty="0"/>
              <a:t>ADHS und Co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64E0-7033-4688-9172-E6AD79D932A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80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dirty="0"/>
              <a:t>Körperspannung</a:t>
            </a:r>
            <a:r>
              <a:rPr lang="de-DE" baseline="0" dirty="0"/>
              <a:t> der Kinder</a:t>
            </a:r>
          </a:p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baseline="0" dirty="0"/>
              <a:t>Weiche Gebisse</a:t>
            </a:r>
          </a:p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baseline="0" dirty="0"/>
              <a:t>Lockerungsübungen</a:t>
            </a:r>
          </a:p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baseline="0" dirty="0"/>
              <a:t>Fahrstunde beginnt mit Pony holen, putzen (Jungs sind schneller)</a:t>
            </a:r>
          </a:p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baseline="0" dirty="0"/>
              <a:t>Aufschirren – führen zur Kutsche - </a:t>
            </a:r>
            <a:r>
              <a:rPr lang="de-DE" baseline="0" dirty="0" err="1"/>
              <a:t>Anpannen</a:t>
            </a:r>
            <a:r>
              <a:rPr lang="de-DE" baseline="0" dirty="0"/>
              <a:t>, Reihenfolge beachten (Achenbach)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64E0-7033-4688-9172-E6AD79D932A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16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/>
            <a:r>
              <a:rPr lang="de-DE" dirty="0"/>
              <a:t>Ein Kind, ein Pony, eine Kutsche – los geht’s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E464E0-7033-4688-9172-E6AD79D932A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79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dirty="0"/>
              <a:t>Theorie auf der Kutsche – Pferdefarben spiel</a:t>
            </a:r>
          </a:p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dirty="0"/>
              <a:t>Futter</a:t>
            </a:r>
            <a:r>
              <a:rPr lang="de-DE" baseline="0" dirty="0"/>
              <a:t> anfassen, riechen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64E0-7033-4688-9172-E6AD79D932A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7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/>
            <a:r>
              <a:rPr lang="de-DE" dirty="0"/>
              <a:t>Pony mit Fingerfarbe bemalen/ Anatomie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E464E0-7033-4688-9172-E6AD79D932A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11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dirty="0"/>
              <a:t>Temperament der Ponys – Fluchtreflex</a:t>
            </a:r>
          </a:p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dirty="0"/>
              <a:t>Fahrschulwaagen mehr später</a:t>
            </a:r>
          </a:p>
          <a:p>
            <a:pPr marL="178257" indent="-178257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64E0-7033-4688-9172-E6AD79D932A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96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dirty="0"/>
              <a:t>Unerfahrene Fahrer</a:t>
            </a:r>
          </a:p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dirty="0"/>
              <a:t>Beifahrer muss mal runter</a:t>
            </a:r>
          </a:p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dirty="0" err="1"/>
              <a:t>Hintergeschirr</a:t>
            </a:r>
            <a:r>
              <a:rPr lang="de-DE" dirty="0"/>
              <a:t> </a:t>
            </a:r>
            <a:r>
              <a:rPr lang="de-DE"/>
              <a:t>nicht dabei</a:t>
            </a:r>
            <a:endParaRPr lang="de-DE" dirty="0"/>
          </a:p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dirty="0"/>
              <a:t>Standardkutschen sind zu 90% nicht geeignet</a:t>
            </a:r>
          </a:p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dirty="0"/>
              <a:t>Gewichtsbeispiel</a:t>
            </a:r>
            <a:r>
              <a:rPr lang="de-DE" baseline="0" dirty="0"/>
              <a:t> Zweispänner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64E0-7033-4688-9172-E6AD79D932A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385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dirty="0"/>
              <a:t>Gestüt,</a:t>
            </a:r>
            <a:r>
              <a:rPr lang="de-DE" baseline="0" dirty="0"/>
              <a:t> Neuwerk</a:t>
            </a:r>
          </a:p>
          <a:p>
            <a:pPr marL="178257" indent="-178257">
              <a:buFont typeface="Arial" panose="020B0604020202020204" pitchFamily="34" charset="0"/>
              <a:buChar char="•"/>
            </a:pPr>
            <a:r>
              <a:rPr lang="de-DE" baseline="0" dirty="0"/>
              <a:t>Abzeichen Ziel für Kinder, besonders bei Jungen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64E0-7033-4688-9172-E6AD79D932A7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45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69620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863600" cy="12207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1219200"/>
            <a:ext cx="863600" cy="5638800"/>
          </a:xfrm>
          <a:prstGeom prst="rect">
            <a:avLst/>
          </a:prstGeom>
          <a:solidFill>
            <a:srgbClr val="0080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8" name="Picture 10" descr="C:\Eigene Dateien\Grund PowerPoint 2000\Bilder PowerPoint\Fn-sign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04800"/>
            <a:ext cx="611187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 rot="-5402554">
            <a:off x="-2315368" y="3917156"/>
            <a:ext cx="548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FFFFFF"/>
                </a:solidFill>
              </a:rPr>
              <a:t>DEUTSCHE REITERLICHE VEREINIGUNG</a:t>
            </a:r>
            <a:r>
              <a:rPr lang="de-DE" altLang="de-DE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D5F1F4-1A7C-47A7-AB96-148CB8517884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419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BAFC3-D43B-4BB9-8FAD-3B496739F53B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5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771900" cy="4419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771900" cy="4419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49AD5-1A15-40A3-A0CB-5E6DE6AA968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7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3000" y="1556792"/>
            <a:ext cx="37544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43000" y="2505075"/>
            <a:ext cx="37544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42475" y="1556792"/>
            <a:ext cx="377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42474" y="2505075"/>
            <a:ext cx="3772925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7D284-A5ED-44C9-B26E-F610DCB26B4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31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0D055-D1D4-4D14-BF8A-F8BA5A5EB26B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8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54D7F-79CC-4127-A1AB-E684274F5D1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7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2687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3000" y="1260822"/>
            <a:ext cx="2949575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1395-A8E3-43F5-8A32-6339F05D428A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3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1340768"/>
            <a:ext cx="7772400" cy="467903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AE86A-2F95-4616-B25F-ACD952749013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38200" y="0"/>
            <a:ext cx="8001000" cy="12049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0"/>
            <a:ext cx="863600" cy="1219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1219200"/>
            <a:ext cx="863600" cy="5638800"/>
          </a:xfrm>
          <a:prstGeom prst="rect">
            <a:avLst/>
          </a:prstGeom>
          <a:solidFill>
            <a:srgbClr val="0080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C:\Eigene Dateien\Grund PowerPoint 2000\Bilder PowerPoint\Fn-sign1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04800"/>
            <a:ext cx="611187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DF031-B000-4C86-BDAB-BA784793B235}" type="slidenum">
              <a:rPr lang="de-DE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 rot="-5402554">
            <a:off x="-2315368" y="3917156"/>
            <a:ext cx="548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FFFFFF"/>
                </a:solidFill>
              </a:rPr>
              <a:t>DEUTSCHE REITERLICHE VEREINIGUNG</a:t>
            </a:r>
            <a:r>
              <a:rPr lang="de-DE" altLang="de-DE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20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807"/>
          </a:xfrm>
        </p:spPr>
        <p:txBody>
          <a:bodyPr>
            <a:normAutofit fontScale="90000"/>
          </a:bodyPr>
          <a:lstStyle/>
          <a:p>
            <a:r>
              <a:rPr lang="de-DE" sz="5300" b="1" i="1" dirty="0"/>
              <a:t>Fahrsport mit Kindern</a:t>
            </a:r>
            <a:br>
              <a:rPr lang="de-DE" i="1" dirty="0"/>
            </a:br>
            <a:endParaRPr lang="de-DE" sz="2200" b="1" i="1" dirty="0"/>
          </a:p>
        </p:txBody>
      </p:sp>
      <p:pic>
        <p:nvPicPr>
          <p:cNvPr id="6" name="Inhaltsplatzhalter 5" descr="Bild 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1772816"/>
            <a:ext cx="5842745" cy="38951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4904184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661248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i="1" dirty="0"/>
              <a:t>Ausrüstung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6000" dirty="0"/>
              <a:t>Kutsche</a:t>
            </a:r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3600" dirty="0"/>
              <a:t>Sitzverstellung</a:t>
            </a:r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3600" dirty="0"/>
              <a:t>Bremse für den Beifahrer</a:t>
            </a:r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3600" dirty="0"/>
              <a:t>Gewichtsverteilung der Kutsche beachten</a:t>
            </a:r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3600" dirty="0"/>
              <a:t>verkehrssicher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570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5400" b="1" i="1" dirty="0"/>
              <a:t>weitere Angebote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268760"/>
            <a:ext cx="7543800" cy="5087590"/>
          </a:xfrm>
        </p:spPr>
        <p:txBody>
          <a:bodyPr>
            <a:noAutofit/>
          </a:bodyPr>
          <a:lstStyle/>
          <a:p>
            <a:r>
              <a:rPr lang="de-DE" sz="3600" dirty="0"/>
              <a:t>Putzwettbewerb</a:t>
            </a:r>
          </a:p>
          <a:p>
            <a:r>
              <a:rPr lang="de-DE" sz="3600" dirty="0"/>
              <a:t>Namensschilder malen</a:t>
            </a:r>
          </a:p>
          <a:p>
            <a:r>
              <a:rPr lang="de-DE" sz="3600" dirty="0"/>
              <a:t>Halloweenparty, Weihnachtsfeier</a:t>
            </a:r>
          </a:p>
          <a:p>
            <a:r>
              <a:rPr lang="de-DE" sz="3600" dirty="0"/>
              <a:t>Schlafen im Stroh</a:t>
            </a:r>
          </a:p>
          <a:p>
            <a:r>
              <a:rPr lang="de-DE" sz="3600" dirty="0"/>
              <a:t>Ausflüge z.B. zu Messen, Museen, Veranstaltungen</a:t>
            </a:r>
          </a:p>
          <a:p>
            <a:r>
              <a:rPr lang="de-DE" sz="3600" dirty="0"/>
              <a:t>Abzeichen- Prüfungen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4876800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661248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4480" y="1628800"/>
            <a:ext cx="7389439" cy="49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9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5400" b="1" i="1" dirty="0"/>
              <a:t>Turniersport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340768"/>
            <a:ext cx="7543800" cy="47525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DE" u="sng" dirty="0"/>
              <a:t>Der Spaß am Sport muss erhalten bleiben</a:t>
            </a:r>
          </a:p>
          <a:p>
            <a:pPr marL="0" indent="0" algn="ctr">
              <a:buNone/>
            </a:pPr>
            <a:endParaRPr lang="de-DE" dirty="0"/>
          </a:p>
          <a:p>
            <a:r>
              <a:rPr lang="de-DE" dirty="0"/>
              <a:t>Dressurlektionen mit Orientierungskegeln</a:t>
            </a:r>
          </a:p>
          <a:p>
            <a:r>
              <a:rPr lang="de-DE" dirty="0"/>
              <a:t>Buchstaben mit Symbolen unterstützen</a:t>
            </a:r>
          </a:p>
          <a:p>
            <a:r>
              <a:rPr lang="de-DE" dirty="0"/>
              <a:t>Einführen von Fachbegriffen</a:t>
            </a:r>
          </a:p>
          <a:p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WBO Veranstaltungen für Kinder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Kinderfahrturnier LPO Klasse E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4876800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661248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382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>
            <a:noAutofit/>
          </a:bodyPr>
          <a:lstStyle/>
          <a:p>
            <a:r>
              <a:rPr lang="de-DE" sz="4800" b="1" i="1" dirty="0"/>
              <a:t>Einstieg in den Fahrsport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ab 5 Jahre</a:t>
            </a:r>
          </a:p>
          <a:p>
            <a:r>
              <a:rPr lang="de-DE" sz="4400" dirty="0"/>
              <a:t>Einstiegsmöglichkeit für gehandicapte Kinder</a:t>
            </a:r>
          </a:p>
          <a:p>
            <a:pPr lvl="1"/>
            <a:r>
              <a:rPr lang="de-DE" sz="4400" dirty="0"/>
              <a:t>körperliche und geistige Einschränkungen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4876800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661248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i="1" dirty="0"/>
              <a:t>Einstieg in den Fahrsport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6600" dirty="0"/>
              <a:t>Vorbildfunktion des Trainers ist sehr wichtig!!!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22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b="1" i="1" dirty="0"/>
              <a:t>Praktisches 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525963"/>
          </a:xfrm>
        </p:spPr>
        <p:txBody>
          <a:bodyPr>
            <a:normAutofit/>
          </a:bodyPr>
          <a:lstStyle/>
          <a:p>
            <a:r>
              <a:rPr lang="de-DE" sz="3600" dirty="0"/>
              <a:t>mit Sicherheitsleinen im Gelände</a:t>
            </a:r>
          </a:p>
          <a:p>
            <a:r>
              <a:rPr lang="de-DE" sz="3600" dirty="0"/>
              <a:t>Peitsche nur bedingt in die Hand geben</a:t>
            </a:r>
          </a:p>
          <a:p>
            <a:r>
              <a:rPr lang="de-DE" sz="3600" dirty="0"/>
              <a:t>Grundfahraufgaben stellen</a:t>
            </a:r>
          </a:p>
          <a:p>
            <a:r>
              <a:rPr lang="de-DE" sz="3600" dirty="0"/>
              <a:t>häufiger Fahrerwechsel</a:t>
            </a:r>
          </a:p>
          <a:p>
            <a:r>
              <a:rPr lang="de-DE" sz="3600" dirty="0"/>
              <a:t>Kinder „mal machen lassen“</a:t>
            </a:r>
          </a:p>
          <a:p>
            <a:r>
              <a:rPr lang="de-DE" sz="3600" dirty="0"/>
              <a:t>gegenseitige Kontrolle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4876800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661248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9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92796" y="1628800"/>
            <a:ext cx="7272808" cy="48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b="1" i="1" dirty="0"/>
              <a:t>Theoretischer 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05464" cy="4525963"/>
          </a:xfrm>
        </p:spPr>
        <p:txBody>
          <a:bodyPr>
            <a:noAutofit/>
          </a:bodyPr>
          <a:lstStyle/>
          <a:p>
            <a:r>
              <a:rPr lang="de-DE" sz="4400" dirty="0"/>
              <a:t>Theorie nicht länger als 15 Minuten</a:t>
            </a:r>
          </a:p>
          <a:p>
            <a:r>
              <a:rPr lang="de-DE" sz="4400" dirty="0"/>
              <a:t>häufige Methodenwechsel</a:t>
            </a:r>
          </a:p>
          <a:p>
            <a:r>
              <a:rPr lang="de-DE" sz="4400" dirty="0"/>
              <a:t>Basiswissen vermitteln</a:t>
            </a:r>
          </a:p>
          <a:p>
            <a:r>
              <a:rPr lang="de-DE" sz="4400" dirty="0"/>
              <a:t>Theorie zum Anfassen</a:t>
            </a:r>
          </a:p>
          <a:p>
            <a:r>
              <a:rPr lang="de-DE" sz="4400" dirty="0"/>
              <a:t>Fahrlehrgerät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4876800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661248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1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339862"/>
            <a:ext cx="4396986" cy="29402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652" y="1600199"/>
            <a:ext cx="2953006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0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b="1" i="1" dirty="0"/>
              <a:t>Sicherheit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05464" cy="4525963"/>
          </a:xfrm>
        </p:spPr>
        <p:txBody>
          <a:bodyPr>
            <a:normAutofit lnSpcReduction="10000"/>
          </a:bodyPr>
          <a:lstStyle/>
          <a:p>
            <a:r>
              <a:rPr lang="de-DE" sz="4000" dirty="0"/>
              <a:t>Die größte Sicherheit bietet ein gut ausgebildetes „Fahrschulgespann“</a:t>
            </a:r>
          </a:p>
          <a:p>
            <a:r>
              <a:rPr lang="de-DE" sz="4000" dirty="0"/>
              <a:t>qualitativ gute und passende Geschirre</a:t>
            </a:r>
          </a:p>
          <a:p>
            <a:r>
              <a:rPr lang="de-DE" sz="4000" dirty="0"/>
              <a:t>geeigneter Fahrschulwagen mit TÜV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4876800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661248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b="1" i="1" dirty="0"/>
              <a:t>Ausrüstung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893496" cy="4525963"/>
          </a:xfrm>
        </p:spPr>
        <p:txBody>
          <a:bodyPr>
            <a:normAutofit/>
          </a:bodyPr>
          <a:lstStyle/>
          <a:p>
            <a:r>
              <a:rPr lang="de-DE" sz="4400" dirty="0"/>
              <a:t>Kinder immer mit </a:t>
            </a:r>
            <a:r>
              <a:rPr lang="de-DE" sz="4400" dirty="0" err="1"/>
              <a:t>Reithelm</a:t>
            </a:r>
            <a:r>
              <a:rPr lang="de-DE" sz="4400" dirty="0"/>
              <a:t> auf der Kutsche</a:t>
            </a:r>
          </a:p>
          <a:p>
            <a:r>
              <a:rPr lang="de-DE" sz="4400" dirty="0"/>
              <a:t>Signalwesten beim Fahren im öffentlichen Raum</a:t>
            </a:r>
          </a:p>
          <a:p>
            <a:r>
              <a:rPr lang="de-DE" sz="4400" dirty="0"/>
              <a:t>Fahren immer mit </a:t>
            </a:r>
            <a:r>
              <a:rPr lang="de-DE" sz="4400" dirty="0" err="1"/>
              <a:t>Hintergeschirr</a:t>
            </a:r>
            <a:endParaRPr lang="de-DE" sz="4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4876800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661248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7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C6DEF06C-7B81-4528-8B8E-D69A1A781C2E}" vid="{B4618AFE-C95D-453A-960E-5041BB747E1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Standard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398</Words>
  <Application>Microsoft Office PowerPoint</Application>
  <PresentationFormat>Bildschirmpräsentation (4:3)</PresentationFormat>
  <Paragraphs>99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Standarddesign</vt:lpstr>
      <vt:lpstr>Fahrsport mit Kindern </vt:lpstr>
      <vt:lpstr>Einstieg in den Fahrsport</vt:lpstr>
      <vt:lpstr>Einstieg in den Fahrsport</vt:lpstr>
      <vt:lpstr>Praktisches Fahren</vt:lpstr>
      <vt:lpstr>PowerPoint-Präsentation</vt:lpstr>
      <vt:lpstr>Theoretischer Unterricht</vt:lpstr>
      <vt:lpstr>PowerPoint-Präsentation</vt:lpstr>
      <vt:lpstr>Sicherheit</vt:lpstr>
      <vt:lpstr>Ausrüstung</vt:lpstr>
      <vt:lpstr>Ausrüstung</vt:lpstr>
      <vt:lpstr>weitere Angebote</vt:lpstr>
      <vt:lpstr>PowerPoint-Präsentation</vt:lpstr>
      <vt:lpstr>Turniersport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Kinder- und Jugendarbeit  im Fahrsport</dc:title>
  <dc:creator>Ronny Weigang</dc:creator>
  <cp:lastModifiedBy>Ronny Weigang</cp:lastModifiedBy>
  <cp:revision>168</cp:revision>
  <cp:lastPrinted>2018-04-25T08:44:15Z</cp:lastPrinted>
  <dcterms:created xsi:type="dcterms:W3CDTF">2012-09-28T09:47:59Z</dcterms:created>
  <dcterms:modified xsi:type="dcterms:W3CDTF">2019-01-04T07:27:01Z</dcterms:modified>
</cp:coreProperties>
</file>