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7" r:id="rId2"/>
    <p:sldId id="278" r:id="rId3"/>
    <p:sldId id="279" r:id="rId4"/>
    <p:sldId id="280" r:id="rId5"/>
    <p:sldId id="281" r:id="rId6"/>
    <p:sldId id="282" r:id="rId7"/>
    <p:sldId id="283" r:id="rId8"/>
    <p:sldId id="284" r:id="rId9"/>
    <p:sldId id="285" r:id="rId10"/>
    <p:sldId id="286" r:id="rId11"/>
    <p:sldId id="289" r:id="rId12"/>
    <p:sldId id="290" r:id="rId13"/>
    <p:sldId id="287" r:id="rId14"/>
    <p:sldId id="288" r:id="rId15"/>
    <p:sldId id="291" r:id="rId16"/>
    <p:sldId id="292" r:id="rId17"/>
    <p:sldId id="293" r:id="rId18"/>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35" autoAdjust="0"/>
    <p:restoredTop sz="77904" autoAdjust="0"/>
  </p:normalViewPr>
  <p:slideViewPr>
    <p:cSldViewPr>
      <p:cViewPr varScale="1">
        <p:scale>
          <a:sx n="87" d="100"/>
          <a:sy n="87" d="100"/>
        </p:scale>
        <p:origin x="115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0" d="100"/>
          <a:sy n="80" d="100"/>
        </p:scale>
        <p:origin x="-1968" y="-90"/>
      </p:cViewPr>
      <p:guideLst>
        <p:guide orient="horz" pos="3224"/>
        <p:guide pos="223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3076363" cy="511730"/>
          </a:xfrm>
          <a:prstGeom prst="rect">
            <a:avLst/>
          </a:prstGeom>
        </p:spPr>
        <p:txBody>
          <a:bodyPr vert="horz" lIns="95070" tIns="47535" rIns="95070" bIns="47535" rtlCol="0"/>
          <a:lstStyle>
            <a:lvl1pPr algn="l">
              <a:defRPr sz="1200"/>
            </a:lvl1pPr>
          </a:lstStyle>
          <a:p>
            <a:endParaRPr lang="de-DE"/>
          </a:p>
        </p:txBody>
      </p:sp>
      <p:sp>
        <p:nvSpPr>
          <p:cNvPr id="3" name="Datumsplatzhalter 2"/>
          <p:cNvSpPr>
            <a:spLocks noGrp="1"/>
          </p:cNvSpPr>
          <p:nvPr>
            <p:ph type="dt" sz="quarter" idx="1"/>
          </p:nvPr>
        </p:nvSpPr>
        <p:spPr>
          <a:xfrm>
            <a:off x="4021295" y="1"/>
            <a:ext cx="3076363" cy="511730"/>
          </a:xfrm>
          <a:prstGeom prst="rect">
            <a:avLst/>
          </a:prstGeom>
        </p:spPr>
        <p:txBody>
          <a:bodyPr vert="horz" lIns="95070" tIns="47535" rIns="95070" bIns="47535" rtlCol="0"/>
          <a:lstStyle>
            <a:lvl1pPr algn="r">
              <a:defRPr sz="1200"/>
            </a:lvl1pPr>
          </a:lstStyle>
          <a:p>
            <a:fld id="{DEE7ACDF-4537-433D-B0CC-4C03976FF804}" type="datetimeFigureOut">
              <a:rPr lang="de-DE" smtClean="0"/>
              <a:pPr/>
              <a:t>17.03.2017</a:t>
            </a:fld>
            <a:endParaRPr lang="de-DE"/>
          </a:p>
        </p:txBody>
      </p:sp>
      <p:sp>
        <p:nvSpPr>
          <p:cNvPr id="4" name="Fußzeilenplatzhalter 3"/>
          <p:cNvSpPr>
            <a:spLocks noGrp="1"/>
          </p:cNvSpPr>
          <p:nvPr>
            <p:ph type="ftr" sz="quarter" idx="2"/>
          </p:nvPr>
        </p:nvSpPr>
        <p:spPr>
          <a:xfrm>
            <a:off x="1" y="9721107"/>
            <a:ext cx="3076363" cy="511730"/>
          </a:xfrm>
          <a:prstGeom prst="rect">
            <a:avLst/>
          </a:prstGeom>
        </p:spPr>
        <p:txBody>
          <a:bodyPr vert="horz" lIns="95070" tIns="47535" rIns="95070" bIns="47535" rtlCol="0" anchor="b"/>
          <a:lstStyle>
            <a:lvl1pPr algn="l">
              <a:defRPr sz="1200"/>
            </a:lvl1pPr>
          </a:lstStyle>
          <a:p>
            <a:endParaRPr lang="de-DE"/>
          </a:p>
        </p:txBody>
      </p:sp>
      <p:sp>
        <p:nvSpPr>
          <p:cNvPr id="5" name="Foliennummernplatzhalter 4"/>
          <p:cNvSpPr>
            <a:spLocks noGrp="1"/>
          </p:cNvSpPr>
          <p:nvPr>
            <p:ph type="sldNum" sz="quarter" idx="3"/>
          </p:nvPr>
        </p:nvSpPr>
        <p:spPr>
          <a:xfrm>
            <a:off x="4021295" y="9721107"/>
            <a:ext cx="3076363" cy="511730"/>
          </a:xfrm>
          <a:prstGeom prst="rect">
            <a:avLst/>
          </a:prstGeom>
        </p:spPr>
        <p:txBody>
          <a:bodyPr vert="horz" lIns="95070" tIns="47535" rIns="95070" bIns="47535" rtlCol="0" anchor="b"/>
          <a:lstStyle>
            <a:lvl1pPr algn="r">
              <a:defRPr sz="1200"/>
            </a:lvl1pPr>
          </a:lstStyle>
          <a:p>
            <a:fld id="{3C09563D-9C9D-42D0-9021-F840B8A87529}" type="slidenum">
              <a:rPr lang="de-DE" smtClean="0"/>
              <a:pPr/>
              <a:t>‹Nr.›</a:t>
            </a:fld>
            <a:endParaRPr lang="de-DE"/>
          </a:p>
        </p:txBody>
      </p:sp>
    </p:spTree>
    <p:extLst>
      <p:ext uri="{BB962C8B-B14F-4D97-AF65-F5344CB8AC3E}">
        <p14:creationId xmlns:p14="http://schemas.microsoft.com/office/powerpoint/2010/main" val="245425845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3076363" cy="511730"/>
          </a:xfrm>
          <a:prstGeom prst="rect">
            <a:avLst/>
          </a:prstGeom>
        </p:spPr>
        <p:txBody>
          <a:bodyPr vert="horz" lIns="95070" tIns="47535" rIns="95070" bIns="47535" rtlCol="0"/>
          <a:lstStyle>
            <a:lvl1pPr algn="l">
              <a:defRPr sz="1200"/>
            </a:lvl1pPr>
          </a:lstStyle>
          <a:p>
            <a:endParaRPr lang="de-DE"/>
          </a:p>
        </p:txBody>
      </p:sp>
      <p:sp>
        <p:nvSpPr>
          <p:cNvPr id="3" name="Datumsplatzhalter 2"/>
          <p:cNvSpPr>
            <a:spLocks noGrp="1"/>
          </p:cNvSpPr>
          <p:nvPr>
            <p:ph type="dt" idx="1"/>
          </p:nvPr>
        </p:nvSpPr>
        <p:spPr>
          <a:xfrm>
            <a:off x="4021295" y="1"/>
            <a:ext cx="3076363" cy="511730"/>
          </a:xfrm>
          <a:prstGeom prst="rect">
            <a:avLst/>
          </a:prstGeom>
        </p:spPr>
        <p:txBody>
          <a:bodyPr vert="horz" lIns="95070" tIns="47535" rIns="95070" bIns="47535" rtlCol="0"/>
          <a:lstStyle>
            <a:lvl1pPr algn="r">
              <a:defRPr sz="1200"/>
            </a:lvl1pPr>
          </a:lstStyle>
          <a:p>
            <a:fld id="{22C50E88-05D5-4742-9143-0E126FA9C21B}" type="datetimeFigureOut">
              <a:rPr lang="de-DE" smtClean="0"/>
              <a:pPr/>
              <a:t>17.03.2017</a:t>
            </a:fld>
            <a:endParaRPr lang="de-DE"/>
          </a:p>
        </p:txBody>
      </p:sp>
      <p:sp>
        <p:nvSpPr>
          <p:cNvPr id="4" name="Folienbildplatzhalt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5070" tIns="47535" rIns="95070" bIns="47535" rtlCol="0" anchor="ctr"/>
          <a:lstStyle/>
          <a:p>
            <a:endParaRPr lang="de-DE"/>
          </a:p>
        </p:txBody>
      </p:sp>
      <p:sp>
        <p:nvSpPr>
          <p:cNvPr id="5" name="Notizenplatzhalter 4"/>
          <p:cNvSpPr>
            <a:spLocks noGrp="1"/>
          </p:cNvSpPr>
          <p:nvPr>
            <p:ph type="body" sz="quarter" idx="3"/>
          </p:nvPr>
        </p:nvSpPr>
        <p:spPr>
          <a:xfrm>
            <a:off x="709931" y="4861442"/>
            <a:ext cx="5679440" cy="4605575"/>
          </a:xfrm>
          <a:prstGeom prst="rect">
            <a:avLst/>
          </a:prstGeom>
        </p:spPr>
        <p:txBody>
          <a:bodyPr vert="horz" lIns="95070" tIns="47535" rIns="95070" bIns="47535"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9721107"/>
            <a:ext cx="3076363" cy="511730"/>
          </a:xfrm>
          <a:prstGeom prst="rect">
            <a:avLst/>
          </a:prstGeom>
        </p:spPr>
        <p:txBody>
          <a:bodyPr vert="horz" lIns="95070" tIns="47535" rIns="95070" bIns="47535" rtlCol="0" anchor="b"/>
          <a:lstStyle>
            <a:lvl1pPr algn="l">
              <a:defRPr sz="1200"/>
            </a:lvl1pPr>
          </a:lstStyle>
          <a:p>
            <a:endParaRPr lang="de-DE"/>
          </a:p>
        </p:txBody>
      </p:sp>
      <p:sp>
        <p:nvSpPr>
          <p:cNvPr id="7" name="Foliennummernplatzhalter 6"/>
          <p:cNvSpPr>
            <a:spLocks noGrp="1"/>
          </p:cNvSpPr>
          <p:nvPr>
            <p:ph type="sldNum" sz="quarter" idx="5"/>
          </p:nvPr>
        </p:nvSpPr>
        <p:spPr>
          <a:xfrm>
            <a:off x="4021295" y="9721107"/>
            <a:ext cx="3076363" cy="511730"/>
          </a:xfrm>
          <a:prstGeom prst="rect">
            <a:avLst/>
          </a:prstGeom>
        </p:spPr>
        <p:txBody>
          <a:bodyPr vert="horz" lIns="95070" tIns="47535" rIns="95070" bIns="47535" rtlCol="0" anchor="b"/>
          <a:lstStyle>
            <a:lvl1pPr algn="r">
              <a:defRPr sz="1200"/>
            </a:lvl1pPr>
          </a:lstStyle>
          <a:p>
            <a:fld id="{9BE464E0-7033-4688-9172-E6AD79D932A7}" type="slidenum">
              <a:rPr lang="de-DE" smtClean="0"/>
              <a:pPr/>
              <a:t>‹Nr.›</a:t>
            </a:fld>
            <a:endParaRPr lang="de-DE"/>
          </a:p>
        </p:txBody>
      </p:sp>
    </p:spTree>
    <p:extLst>
      <p:ext uri="{BB962C8B-B14F-4D97-AF65-F5344CB8AC3E}">
        <p14:creationId xmlns:p14="http://schemas.microsoft.com/office/powerpoint/2010/main" val="47075163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Erzählen, was ich mit Kindern mache</a:t>
            </a:r>
            <a:endParaRPr lang="de-DE" dirty="0"/>
          </a:p>
        </p:txBody>
      </p:sp>
      <p:sp>
        <p:nvSpPr>
          <p:cNvPr id="4" name="Foliennummernplatzhalter 3"/>
          <p:cNvSpPr>
            <a:spLocks noGrp="1"/>
          </p:cNvSpPr>
          <p:nvPr>
            <p:ph type="sldNum" sz="quarter" idx="10"/>
          </p:nvPr>
        </p:nvSpPr>
        <p:spPr/>
        <p:txBody>
          <a:bodyPr/>
          <a:lstStyle/>
          <a:p>
            <a:fld id="{9BE464E0-7033-4688-9172-E6AD79D932A7}" type="slidenum">
              <a:rPr lang="de-DE" smtClean="0"/>
              <a:pPr/>
              <a:t>1</a:t>
            </a:fld>
            <a:endParaRPr lang="de-DE"/>
          </a:p>
        </p:txBody>
      </p:sp>
      <p:sp>
        <p:nvSpPr>
          <p:cNvPr id="5" name="Fußzeilenplatzhalter 4"/>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1658806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8257" indent="-178257">
              <a:buFont typeface="Arial" panose="020B0604020202020204" pitchFamily="34" charset="0"/>
              <a:buChar char="•"/>
            </a:pPr>
            <a:r>
              <a:rPr lang="de-DE" dirty="0" smtClean="0"/>
              <a:t>Gestüt,</a:t>
            </a:r>
            <a:r>
              <a:rPr lang="de-DE" baseline="0" dirty="0" smtClean="0"/>
              <a:t> Neuwerk</a:t>
            </a:r>
          </a:p>
          <a:p>
            <a:pPr marL="178257" indent="-178257">
              <a:buFont typeface="Arial" panose="020B0604020202020204" pitchFamily="34" charset="0"/>
              <a:buChar char="•"/>
            </a:pPr>
            <a:r>
              <a:rPr lang="de-DE" baseline="0" dirty="0" smtClean="0"/>
              <a:t>Abzeichen Ziel für Kinder, besonders bei Jungen</a:t>
            </a:r>
            <a:endParaRPr lang="de-DE" dirty="0"/>
          </a:p>
        </p:txBody>
      </p:sp>
      <p:sp>
        <p:nvSpPr>
          <p:cNvPr id="4" name="Foliennummernplatzhalter 3"/>
          <p:cNvSpPr>
            <a:spLocks noGrp="1"/>
          </p:cNvSpPr>
          <p:nvPr>
            <p:ph type="sldNum" sz="quarter" idx="10"/>
          </p:nvPr>
        </p:nvSpPr>
        <p:spPr/>
        <p:txBody>
          <a:bodyPr/>
          <a:lstStyle/>
          <a:p>
            <a:fld id="{9BE464E0-7033-4688-9172-E6AD79D932A7}" type="slidenum">
              <a:rPr lang="de-DE" smtClean="0"/>
              <a:pPr/>
              <a:t>10</a:t>
            </a:fld>
            <a:endParaRPr lang="de-DE"/>
          </a:p>
        </p:txBody>
      </p:sp>
      <p:sp>
        <p:nvSpPr>
          <p:cNvPr id="5" name="Fußzeilenplatzhalter 4"/>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286049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8257" indent="-178257">
              <a:buFont typeface="Arial" panose="020B0604020202020204" pitchFamily="34" charset="0"/>
              <a:buChar char="•"/>
            </a:pPr>
            <a:r>
              <a:rPr lang="de-DE" dirty="0" smtClean="0"/>
              <a:t>Einfache</a:t>
            </a:r>
            <a:r>
              <a:rPr lang="de-DE" baseline="0" dirty="0" smtClean="0"/>
              <a:t> Schlangenlinie mit Kegel</a:t>
            </a:r>
            <a:endParaRPr lang="de-DE" dirty="0" smtClean="0"/>
          </a:p>
          <a:p>
            <a:pPr marL="178257" indent="-178257">
              <a:buFont typeface="Arial" panose="020B0604020202020204" pitchFamily="34" charset="0"/>
              <a:buChar char="•"/>
            </a:pPr>
            <a:r>
              <a:rPr lang="de-DE" dirty="0" smtClean="0"/>
              <a:t>WBO regional sehr unterschiedlich</a:t>
            </a:r>
          </a:p>
          <a:p>
            <a:pPr marL="178257" indent="-178257">
              <a:buFont typeface="Arial" panose="020B0604020202020204" pitchFamily="34" charset="0"/>
              <a:buChar char="•"/>
            </a:pPr>
            <a:r>
              <a:rPr lang="de-DE" dirty="0" smtClean="0"/>
              <a:t>Klasse E / Schnupperlizenz</a:t>
            </a:r>
            <a:endParaRPr lang="de-DE" dirty="0"/>
          </a:p>
        </p:txBody>
      </p:sp>
      <p:sp>
        <p:nvSpPr>
          <p:cNvPr id="4" name="Foliennummernplatzhalter 3"/>
          <p:cNvSpPr>
            <a:spLocks noGrp="1"/>
          </p:cNvSpPr>
          <p:nvPr>
            <p:ph type="sldNum" sz="quarter" idx="10"/>
          </p:nvPr>
        </p:nvSpPr>
        <p:spPr/>
        <p:txBody>
          <a:bodyPr/>
          <a:lstStyle/>
          <a:p>
            <a:fld id="{9BE464E0-7033-4688-9172-E6AD79D932A7}" type="slidenum">
              <a:rPr lang="de-DE" smtClean="0"/>
              <a:pPr/>
              <a:t>11</a:t>
            </a:fld>
            <a:endParaRPr lang="de-DE"/>
          </a:p>
        </p:txBody>
      </p:sp>
      <p:sp>
        <p:nvSpPr>
          <p:cNvPr id="5" name="Fußzeilenplatzhalter 4"/>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1708859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8257" indent="-178257">
              <a:buFont typeface="Arial" panose="020B0604020202020204" pitchFamily="34" charset="0"/>
              <a:buChar char="•"/>
            </a:pPr>
            <a:r>
              <a:rPr lang="de-DE" dirty="0" smtClean="0"/>
              <a:t>5 Jahre Neue</a:t>
            </a:r>
            <a:r>
              <a:rPr lang="de-DE" baseline="0" dirty="0" smtClean="0"/>
              <a:t> Grundschule Potsdam</a:t>
            </a:r>
          </a:p>
          <a:p>
            <a:pPr marL="178257" indent="-178257">
              <a:buFont typeface="Arial" panose="020B0604020202020204" pitchFamily="34" charset="0"/>
              <a:buChar char="•"/>
            </a:pPr>
            <a:r>
              <a:rPr lang="de-DE" baseline="0" dirty="0" smtClean="0"/>
              <a:t>Fördermöglichkeiten</a:t>
            </a:r>
            <a:endParaRPr lang="de-DE" dirty="0"/>
          </a:p>
        </p:txBody>
      </p:sp>
      <p:sp>
        <p:nvSpPr>
          <p:cNvPr id="4" name="Foliennummernplatzhalter 3"/>
          <p:cNvSpPr>
            <a:spLocks noGrp="1"/>
          </p:cNvSpPr>
          <p:nvPr>
            <p:ph type="sldNum" sz="quarter" idx="10"/>
          </p:nvPr>
        </p:nvSpPr>
        <p:spPr/>
        <p:txBody>
          <a:bodyPr/>
          <a:lstStyle/>
          <a:p>
            <a:fld id="{9BE464E0-7033-4688-9172-E6AD79D932A7}" type="slidenum">
              <a:rPr lang="de-DE" smtClean="0"/>
              <a:pPr/>
              <a:t>12</a:t>
            </a:fld>
            <a:endParaRPr lang="de-DE"/>
          </a:p>
        </p:txBody>
      </p:sp>
      <p:sp>
        <p:nvSpPr>
          <p:cNvPr id="5" name="Fußzeilenplatzhalter 4"/>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2453004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8257" indent="-178257">
              <a:buFont typeface="Arial" panose="020B0604020202020204" pitchFamily="34" charset="0"/>
              <a:buChar char="•"/>
            </a:pPr>
            <a:r>
              <a:rPr lang="de-DE" dirty="0" smtClean="0"/>
              <a:t>Fahrsport ist für jedes Alter</a:t>
            </a:r>
          </a:p>
          <a:p>
            <a:pPr marL="178257" indent="-178257">
              <a:buFont typeface="Arial" panose="020B0604020202020204" pitchFamily="34" charset="0"/>
              <a:buChar char="•"/>
            </a:pPr>
            <a:r>
              <a:rPr lang="de-DE" dirty="0" smtClean="0"/>
              <a:t>Zweispänner gleich 2 Ponys Putzen – Eltern machen lassen</a:t>
            </a:r>
            <a:endParaRPr lang="de-DE" dirty="0"/>
          </a:p>
        </p:txBody>
      </p:sp>
      <p:sp>
        <p:nvSpPr>
          <p:cNvPr id="4" name="Foliennummernplatzhalter 3"/>
          <p:cNvSpPr>
            <a:spLocks noGrp="1"/>
          </p:cNvSpPr>
          <p:nvPr>
            <p:ph type="sldNum" sz="quarter" idx="10"/>
          </p:nvPr>
        </p:nvSpPr>
        <p:spPr/>
        <p:txBody>
          <a:bodyPr/>
          <a:lstStyle/>
          <a:p>
            <a:fld id="{9BE464E0-7033-4688-9172-E6AD79D932A7}" type="slidenum">
              <a:rPr lang="de-DE" smtClean="0"/>
              <a:pPr/>
              <a:t>13</a:t>
            </a:fld>
            <a:endParaRPr lang="de-DE"/>
          </a:p>
        </p:txBody>
      </p:sp>
      <p:sp>
        <p:nvSpPr>
          <p:cNvPr id="5" name="Fußzeilenplatzhalter 4"/>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2592053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8257" indent="-178257">
              <a:buFont typeface="Arial" panose="020B0604020202020204" pitchFamily="34" charset="0"/>
              <a:buChar char="•"/>
            </a:pPr>
            <a:r>
              <a:rPr lang="de-DE" dirty="0" smtClean="0"/>
              <a:t>Trainerlizenz – Rüstzeug für alle Fragen</a:t>
            </a:r>
          </a:p>
          <a:p>
            <a:pPr marL="178257" indent="-178257">
              <a:buFont typeface="Arial" panose="020B0604020202020204" pitchFamily="34" charset="0"/>
              <a:buChar char="•"/>
            </a:pPr>
            <a:r>
              <a:rPr lang="de-DE" dirty="0" smtClean="0"/>
              <a:t>Führungszeugnis kostenlos</a:t>
            </a:r>
            <a:r>
              <a:rPr lang="de-DE" baseline="0" dirty="0" smtClean="0"/>
              <a:t> – von allen Erwachsenen</a:t>
            </a:r>
          </a:p>
          <a:p>
            <a:pPr marL="178257" indent="-178257">
              <a:buFont typeface="Arial" panose="020B0604020202020204" pitchFamily="34" charset="0"/>
              <a:buChar char="•"/>
            </a:pPr>
            <a:r>
              <a:rPr lang="de-DE" baseline="0" dirty="0" smtClean="0"/>
              <a:t>Weiterbildung auch außerhalb der FN</a:t>
            </a:r>
          </a:p>
          <a:p>
            <a:pPr marL="178257" indent="-178257">
              <a:buFont typeface="Arial" panose="020B0604020202020204" pitchFamily="34" charset="0"/>
              <a:buChar char="•"/>
            </a:pPr>
            <a:r>
              <a:rPr lang="de-DE" baseline="0" dirty="0" smtClean="0"/>
              <a:t>Ergänzungsqualifikation Kinderreitunterricht</a:t>
            </a:r>
            <a:endParaRPr lang="de-DE" dirty="0"/>
          </a:p>
        </p:txBody>
      </p:sp>
      <p:sp>
        <p:nvSpPr>
          <p:cNvPr id="4" name="Foliennummernplatzhalter 3"/>
          <p:cNvSpPr>
            <a:spLocks noGrp="1"/>
          </p:cNvSpPr>
          <p:nvPr>
            <p:ph type="sldNum" sz="quarter" idx="10"/>
          </p:nvPr>
        </p:nvSpPr>
        <p:spPr/>
        <p:txBody>
          <a:bodyPr/>
          <a:lstStyle/>
          <a:p>
            <a:fld id="{9BE464E0-7033-4688-9172-E6AD79D932A7}" type="slidenum">
              <a:rPr lang="de-DE" smtClean="0"/>
              <a:pPr/>
              <a:t>14</a:t>
            </a:fld>
            <a:endParaRPr lang="de-DE"/>
          </a:p>
        </p:txBody>
      </p:sp>
      <p:sp>
        <p:nvSpPr>
          <p:cNvPr id="5" name="Fußzeilenplatzhalter 4"/>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2658144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8257" indent="-178257">
              <a:buFont typeface="Arial" panose="020B0604020202020204" pitchFamily="34" charset="0"/>
              <a:buChar char="•"/>
            </a:pPr>
            <a:r>
              <a:rPr lang="de-DE" dirty="0" smtClean="0"/>
              <a:t>Positive Presse</a:t>
            </a:r>
          </a:p>
          <a:p>
            <a:pPr marL="178257" indent="-178257">
              <a:buFont typeface="Arial" panose="020B0604020202020204" pitchFamily="34" charset="0"/>
              <a:buChar char="•"/>
            </a:pPr>
            <a:r>
              <a:rPr lang="de-DE" dirty="0" smtClean="0"/>
              <a:t>Messen</a:t>
            </a:r>
            <a:r>
              <a:rPr lang="de-DE" baseline="0" dirty="0" smtClean="0"/>
              <a:t> = Ziel für Kinder</a:t>
            </a:r>
            <a:endParaRPr lang="de-DE" dirty="0" smtClean="0"/>
          </a:p>
          <a:p>
            <a:pPr marL="178257" indent="-178257">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BE464E0-7033-4688-9172-E6AD79D932A7}" type="slidenum">
              <a:rPr lang="de-DE" smtClean="0"/>
              <a:pPr/>
              <a:t>15</a:t>
            </a:fld>
            <a:endParaRPr lang="de-DE"/>
          </a:p>
        </p:txBody>
      </p:sp>
      <p:sp>
        <p:nvSpPr>
          <p:cNvPr id="5" name="Fußzeilenplatzhalter 4"/>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2948939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8257" indent="-178257">
              <a:buFont typeface="Arial" panose="020B0604020202020204" pitchFamily="34" charset="0"/>
              <a:buChar char="•"/>
            </a:pPr>
            <a:r>
              <a:rPr lang="de-DE" dirty="0" smtClean="0"/>
              <a:t>Arbeit mit Kinder mach Spaß</a:t>
            </a:r>
          </a:p>
          <a:p>
            <a:pPr marL="178257" indent="-178257">
              <a:buFont typeface="Arial" panose="020B0604020202020204" pitchFamily="34" charset="0"/>
              <a:buChar char="•"/>
            </a:pPr>
            <a:r>
              <a:rPr lang="de-DE" dirty="0" smtClean="0"/>
              <a:t>An muss sich</a:t>
            </a:r>
            <a:r>
              <a:rPr lang="de-DE" baseline="0" dirty="0" smtClean="0"/>
              <a:t> etwas trauen und den gesunden Menschenverstand einsetzten</a:t>
            </a:r>
            <a:endParaRPr lang="de-DE" dirty="0" smtClean="0"/>
          </a:p>
          <a:p>
            <a:pPr marL="178257" indent="-178257">
              <a:buFont typeface="Arial" panose="020B0604020202020204" pitchFamily="34" charset="0"/>
              <a:buChar char="•"/>
            </a:pPr>
            <a:r>
              <a:rPr lang="de-DE" dirty="0" smtClean="0"/>
              <a:t>Wer den spaß verliert sollte aufhören</a:t>
            </a:r>
          </a:p>
        </p:txBody>
      </p:sp>
      <p:sp>
        <p:nvSpPr>
          <p:cNvPr id="4" name="Foliennummernplatzhalter 3"/>
          <p:cNvSpPr>
            <a:spLocks noGrp="1"/>
          </p:cNvSpPr>
          <p:nvPr>
            <p:ph type="sldNum" sz="quarter" idx="10"/>
          </p:nvPr>
        </p:nvSpPr>
        <p:spPr/>
        <p:txBody>
          <a:bodyPr/>
          <a:lstStyle/>
          <a:p>
            <a:fld id="{9BE464E0-7033-4688-9172-E6AD79D932A7}" type="slidenum">
              <a:rPr lang="de-DE" smtClean="0"/>
              <a:pPr/>
              <a:t>16</a:t>
            </a:fld>
            <a:endParaRPr lang="de-DE"/>
          </a:p>
        </p:txBody>
      </p:sp>
      <p:sp>
        <p:nvSpPr>
          <p:cNvPr id="5" name="Fußzeilenplatzhalter 4"/>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3978880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8257" indent="-178257">
              <a:buFont typeface="Arial" panose="020B0604020202020204" pitchFamily="34" charset="0"/>
              <a:buChar char="•"/>
            </a:pPr>
            <a:r>
              <a:rPr lang="de-DE" dirty="0" smtClean="0"/>
              <a:t>Fragen gern später</a:t>
            </a:r>
            <a:endParaRPr lang="de-DE" dirty="0"/>
          </a:p>
        </p:txBody>
      </p:sp>
      <p:sp>
        <p:nvSpPr>
          <p:cNvPr id="4" name="Foliennummernplatzhalter 3"/>
          <p:cNvSpPr>
            <a:spLocks noGrp="1"/>
          </p:cNvSpPr>
          <p:nvPr>
            <p:ph type="sldNum" sz="quarter" idx="10"/>
          </p:nvPr>
        </p:nvSpPr>
        <p:spPr/>
        <p:txBody>
          <a:bodyPr/>
          <a:lstStyle/>
          <a:p>
            <a:fld id="{9BE464E0-7033-4688-9172-E6AD79D932A7}" type="slidenum">
              <a:rPr lang="de-DE" smtClean="0"/>
              <a:pPr/>
              <a:t>17</a:t>
            </a:fld>
            <a:endParaRPr lang="de-DE"/>
          </a:p>
        </p:txBody>
      </p:sp>
      <p:sp>
        <p:nvSpPr>
          <p:cNvPr id="5" name="Fußzeilenplatzhalter 4"/>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4191550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Kinderfahrturnier</a:t>
            </a:r>
            <a:endParaRPr lang="de-DE" dirty="0"/>
          </a:p>
        </p:txBody>
      </p:sp>
      <p:sp>
        <p:nvSpPr>
          <p:cNvPr id="4" name="Foliennummernplatzhalter 3"/>
          <p:cNvSpPr>
            <a:spLocks noGrp="1"/>
          </p:cNvSpPr>
          <p:nvPr>
            <p:ph type="sldNum" sz="quarter" idx="10"/>
          </p:nvPr>
        </p:nvSpPr>
        <p:spPr/>
        <p:txBody>
          <a:bodyPr/>
          <a:lstStyle/>
          <a:p>
            <a:fld id="{9BE464E0-7033-4688-9172-E6AD79D932A7}" type="slidenum">
              <a:rPr lang="de-DE" smtClean="0"/>
              <a:pPr/>
              <a:t>2</a:t>
            </a:fld>
            <a:endParaRPr lang="de-DE"/>
          </a:p>
        </p:txBody>
      </p:sp>
      <p:sp>
        <p:nvSpPr>
          <p:cNvPr id="5" name="Fußzeilenplatzhalter 4"/>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1658806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8257" indent="-178257">
              <a:buFont typeface="Arial" panose="020B0604020202020204" pitchFamily="34" charset="0"/>
              <a:buChar char="•"/>
            </a:pPr>
            <a:r>
              <a:rPr lang="de-DE" dirty="0" smtClean="0"/>
              <a:t>Vorschulalter/ Grundschule – weitere Angebote wie Musikschule, </a:t>
            </a:r>
            <a:r>
              <a:rPr lang="de-DE" dirty="0" err="1" smtClean="0"/>
              <a:t>Fussball</a:t>
            </a:r>
            <a:r>
              <a:rPr lang="de-DE" dirty="0" smtClean="0"/>
              <a:t>,</a:t>
            </a:r>
            <a:r>
              <a:rPr lang="de-DE" baseline="0" dirty="0" smtClean="0"/>
              <a:t> ..</a:t>
            </a:r>
          </a:p>
          <a:p>
            <a:pPr marL="178257" indent="-178257">
              <a:buFont typeface="Arial" panose="020B0604020202020204" pitchFamily="34" charset="0"/>
              <a:buChar char="•"/>
            </a:pPr>
            <a:r>
              <a:rPr lang="de-DE" baseline="0" dirty="0" smtClean="0"/>
              <a:t>Wonneproppen 8 Jahre, 80 kg</a:t>
            </a:r>
          </a:p>
          <a:p>
            <a:pPr marL="178257" indent="-178257">
              <a:buFont typeface="Arial" panose="020B0604020202020204" pitchFamily="34" charset="0"/>
              <a:buChar char="•"/>
            </a:pPr>
            <a:r>
              <a:rPr lang="de-DE" baseline="0" dirty="0" smtClean="0"/>
              <a:t>Gehbehinderte</a:t>
            </a:r>
          </a:p>
          <a:p>
            <a:pPr marL="178257" indent="-178257">
              <a:buFont typeface="Arial" panose="020B0604020202020204" pitchFamily="34" charset="0"/>
              <a:buChar char="•"/>
            </a:pPr>
            <a:r>
              <a:rPr lang="de-DE" baseline="0" dirty="0" smtClean="0"/>
              <a:t>Blinde</a:t>
            </a:r>
            <a:endParaRPr lang="de-DE" dirty="0"/>
          </a:p>
        </p:txBody>
      </p:sp>
      <p:sp>
        <p:nvSpPr>
          <p:cNvPr id="4" name="Foliennummernplatzhalter 3"/>
          <p:cNvSpPr>
            <a:spLocks noGrp="1"/>
          </p:cNvSpPr>
          <p:nvPr>
            <p:ph type="sldNum" sz="quarter" idx="10"/>
          </p:nvPr>
        </p:nvSpPr>
        <p:spPr/>
        <p:txBody>
          <a:bodyPr/>
          <a:lstStyle/>
          <a:p>
            <a:fld id="{9BE464E0-7033-4688-9172-E6AD79D932A7}" type="slidenum">
              <a:rPr lang="de-DE" smtClean="0"/>
              <a:pPr/>
              <a:t>3</a:t>
            </a:fld>
            <a:endParaRPr lang="de-DE"/>
          </a:p>
        </p:txBody>
      </p:sp>
      <p:sp>
        <p:nvSpPr>
          <p:cNvPr id="5" name="Fußzeilenplatzhalter 4"/>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1658806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8257" indent="-178257">
              <a:buFont typeface="Arial" panose="020B0604020202020204" pitchFamily="34" charset="0"/>
              <a:buChar char="•"/>
            </a:pPr>
            <a:r>
              <a:rPr lang="de-DE" dirty="0" smtClean="0"/>
              <a:t>Näheres später</a:t>
            </a:r>
          </a:p>
          <a:p>
            <a:pPr marL="178257" indent="-178257">
              <a:buFont typeface="Arial" panose="020B0604020202020204" pitchFamily="34" charset="0"/>
              <a:buChar char="•"/>
            </a:pPr>
            <a:r>
              <a:rPr lang="de-DE" dirty="0" smtClean="0"/>
              <a:t>Was der Trainer nicht macht, machen auch nicht die Kinder!</a:t>
            </a:r>
            <a:endParaRPr lang="de-DE" dirty="0"/>
          </a:p>
        </p:txBody>
      </p:sp>
      <p:sp>
        <p:nvSpPr>
          <p:cNvPr id="4" name="Foliennummernplatzhalter 3"/>
          <p:cNvSpPr>
            <a:spLocks noGrp="1"/>
          </p:cNvSpPr>
          <p:nvPr>
            <p:ph type="sldNum" sz="quarter" idx="10"/>
          </p:nvPr>
        </p:nvSpPr>
        <p:spPr/>
        <p:txBody>
          <a:bodyPr/>
          <a:lstStyle/>
          <a:p>
            <a:fld id="{9BE464E0-7033-4688-9172-E6AD79D932A7}" type="slidenum">
              <a:rPr lang="de-DE" smtClean="0"/>
              <a:pPr/>
              <a:t>4</a:t>
            </a:fld>
            <a:endParaRPr lang="de-DE"/>
          </a:p>
        </p:txBody>
      </p:sp>
      <p:sp>
        <p:nvSpPr>
          <p:cNvPr id="5" name="Fußzeilenplatzhalter 4"/>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4171143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8257" indent="-178257">
              <a:buFont typeface="Arial" panose="020B0604020202020204" pitchFamily="34" charset="0"/>
              <a:buChar char="•"/>
            </a:pPr>
            <a:r>
              <a:rPr lang="de-DE" dirty="0" smtClean="0"/>
              <a:t>Theorie auf der Kutsche – Pferdefarben spiel</a:t>
            </a:r>
          </a:p>
          <a:p>
            <a:pPr marL="178257" indent="-178257">
              <a:buFont typeface="Arial" panose="020B0604020202020204" pitchFamily="34" charset="0"/>
              <a:buChar char="•"/>
            </a:pPr>
            <a:r>
              <a:rPr lang="de-DE" dirty="0" smtClean="0"/>
              <a:t>Futter</a:t>
            </a:r>
            <a:r>
              <a:rPr lang="de-DE" baseline="0" dirty="0" smtClean="0"/>
              <a:t> anfassen, riechen</a:t>
            </a:r>
            <a:endParaRPr lang="de-DE" dirty="0"/>
          </a:p>
        </p:txBody>
      </p:sp>
      <p:sp>
        <p:nvSpPr>
          <p:cNvPr id="4" name="Foliennummernplatzhalter 3"/>
          <p:cNvSpPr>
            <a:spLocks noGrp="1"/>
          </p:cNvSpPr>
          <p:nvPr>
            <p:ph type="sldNum" sz="quarter" idx="10"/>
          </p:nvPr>
        </p:nvSpPr>
        <p:spPr/>
        <p:txBody>
          <a:bodyPr/>
          <a:lstStyle/>
          <a:p>
            <a:fld id="{9BE464E0-7033-4688-9172-E6AD79D932A7}" type="slidenum">
              <a:rPr lang="de-DE" smtClean="0"/>
              <a:pPr/>
              <a:t>5</a:t>
            </a:fld>
            <a:endParaRPr lang="de-DE"/>
          </a:p>
        </p:txBody>
      </p:sp>
      <p:sp>
        <p:nvSpPr>
          <p:cNvPr id="5" name="Fußzeilenplatzhalter 4"/>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3449813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8257" indent="-178257">
              <a:buFont typeface="Arial" panose="020B0604020202020204" pitchFamily="34" charset="0"/>
              <a:buChar char="•"/>
            </a:pPr>
            <a:r>
              <a:rPr lang="de-DE" dirty="0" smtClean="0"/>
              <a:t>Körperspannung</a:t>
            </a:r>
            <a:r>
              <a:rPr lang="de-DE" baseline="0" dirty="0" smtClean="0"/>
              <a:t> der Kinder</a:t>
            </a:r>
          </a:p>
          <a:p>
            <a:pPr marL="178257" indent="-178257">
              <a:buFont typeface="Arial" panose="020B0604020202020204" pitchFamily="34" charset="0"/>
              <a:buChar char="•"/>
            </a:pPr>
            <a:r>
              <a:rPr lang="de-DE" baseline="0" dirty="0" smtClean="0"/>
              <a:t>Weiche Gebisse</a:t>
            </a:r>
          </a:p>
          <a:p>
            <a:pPr marL="178257" indent="-178257">
              <a:buFont typeface="Arial" panose="020B0604020202020204" pitchFamily="34" charset="0"/>
              <a:buChar char="•"/>
            </a:pPr>
            <a:r>
              <a:rPr lang="de-DE" baseline="0" dirty="0" smtClean="0"/>
              <a:t>Lockerungsübungen</a:t>
            </a:r>
          </a:p>
          <a:p>
            <a:pPr marL="178257" indent="-178257">
              <a:buFont typeface="Arial" panose="020B0604020202020204" pitchFamily="34" charset="0"/>
              <a:buChar char="•"/>
            </a:pPr>
            <a:r>
              <a:rPr lang="de-DE" baseline="0" dirty="0" smtClean="0"/>
              <a:t>Fahrstunde beginnt mit Pony holen, putzen (Jungs sind schneller)</a:t>
            </a:r>
          </a:p>
          <a:p>
            <a:pPr marL="178257" indent="-178257">
              <a:buFont typeface="Arial" panose="020B0604020202020204" pitchFamily="34" charset="0"/>
              <a:buChar char="•"/>
            </a:pPr>
            <a:r>
              <a:rPr lang="de-DE" baseline="0" dirty="0" smtClean="0"/>
              <a:t>Aufschirren – führen zur Kutsche - </a:t>
            </a:r>
            <a:r>
              <a:rPr lang="de-DE" baseline="0" dirty="0" err="1" smtClean="0"/>
              <a:t>Anpannen</a:t>
            </a:r>
            <a:r>
              <a:rPr lang="de-DE" baseline="0" dirty="0" smtClean="0"/>
              <a:t>, Reihenfolge beachten (Achenbach)</a:t>
            </a:r>
            <a:endParaRPr lang="de-DE" dirty="0" smtClean="0"/>
          </a:p>
        </p:txBody>
      </p:sp>
      <p:sp>
        <p:nvSpPr>
          <p:cNvPr id="4" name="Foliennummernplatzhalter 3"/>
          <p:cNvSpPr>
            <a:spLocks noGrp="1"/>
          </p:cNvSpPr>
          <p:nvPr>
            <p:ph type="sldNum" sz="quarter" idx="10"/>
          </p:nvPr>
        </p:nvSpPr>
        <p:spPr/>
        <p:txBody>
          <a:bodyPr/>
          <a:lstStyle/>
          <a:p>
            <a:fld id="{9BE464E0-7033-4688-9172-E6AD79D932A7}" type="slidenum">
              <a:rPr lang="de-DE" smtClean="0"/>
              <a:pPr/>
              <a:t>6</a:t>
            </a:fld>
            <a:endParaRPr lang="de-DE"/>
          </a:p>
        </p:txBody>
      </p:sp>
      <p:sp>
        <p:nvSpPr>
          <p:cNvPr id="5" name="Fußzeilenplatzhalter 4"/>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255581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8257" indent="-178257">
              <a:buFont typeface="Arial" panose="020B0604020202020204" pitchFamily="34" charset="0"/>
              <a:buChar char="•"/>
            </a:pPr>
            <a:r>
              <a:rPr lang="de-DE" dirty="0" smtClean="0"/>
              <a:t>Temperament der Ponys – Fluchtreflex</a:t>
            </a:r>
          </a:p>
          <a:p>
            <a:pPr marL="178257" indent="-178257">
              <a:buFont typeface="Arial" panose="020B0604020202020204" pitchFamily="34" charset="0"/>
              <a:buChar char="•"/>
            </a:pPr>
            <a:r>
              <a:rPr lang="de-DE" dirty="0" smtClean="0"/>
              <a:t>Fahrschulwaagen mehr später</a:t>
            </a:r>
          </a:p>
          <a:p>
            <a:pPr marL="178257" indent="-178257">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BE464E0-7033-4688-9172-E6AD79D932A7}" type="slidenum">
              <a:rPr lang="de-DE" smtClean="0"/>
              <a:pPr/>
              <a:t>7</a:t>
            </a:fld>
            <a:endParaRPr lang="de-DE"/>
          </a:p>
        </p:txBody>
      </p:sp>
      <p:sp>
        <p:nvSpPr>
          <p:cNvPr id="5" name="Fußzeilenplatzhalter 4"/>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1285152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8257" indent="-178257">
              <a:buFont typeface="Arial" panose="020B0604020202020204" pitchFamily="34" charset="0"/>
              <a:buChar char="•"/>
            </a:pPr>
            <a:r>
              <a:rPr lang="de-DE" dirty="0" smtClean="0"/>
              <a:t>Unerfahrene Fahrer</a:t>
            </a:r>
          </a:p>
          <a:p>
            <a:pPr marL="178257" indent="-178257">
              <a:buFont typeface="Arial" panose="020B0604020202020204" pitchFamily="34" charset="0"/>
              <a:buChar char="•"/>
            </a:pPr>
            <a:r>
              <a:rPr lang="de-DE" dirty="0" smtClean="0"/>
              <a:t>Beifahrer muss mal runter</a:t>
            </a:r>
          </a:p>
          <a:p>
            <a:pPr marL="178257" indent="-178257">
              <a:buFont typeface="Arial" panose="020B0604020202020204" pitchFamily="34" charset="0"/>
              <a:buChar char="•"/>
            </a:pPr>
            <a:r>
              <a:rPr lang="de-DE" dirty="0" err="1" smtClean="0"/>
              <a:t>Hintergeschirr</a:t>
            </a:r>
            <a:r>
              <a:rPr lang="de-DE" dirty="0" smtClean="0"/>
              <a:t> </a:t>
            </a:r>
            <a:r>
              <a:rPr lang="de-DE" smtClean="0"/>
              <a:t>nicht dabei</a:t>
            </a:r>
            <a:endParaRPr lang="de-DE" dirty="0" smtClean="0"/>
          </a:p>
          <a:p>
            <a:pPr marL="178257" indent="-178257">
              <a:buFont typeface="Arial" panose="020B0604020202020204" pitchFamily="34" charset="0"/>
              <a:buChar char="•"/>
            </a:pPr>
            <a:r>
              <a:rPr lang="de-DE" dirty="0" smtClean="0"/>
              <a:t>Standardkutschen sind zu 90% nicht geeignet</a:t>
            </a:r>
          </a:p>
          <a:p>
            <a:pPr marL="178257" indent="-178257">
              <a:buFont typeface="Arial" panose="020B0604020202020204" pitchFamily="34" charset="0"/>
              <a:buChar char="•"/>
            </a:pPr>
            <a:r>
              <a:rPr lang="de-DE" dirty="0" smtClean="0"/>
              <a:t>Gewichtsbeispiel</a:t>
            </a:r>
            <a:r>
              <a:rPr lang="de-DE" baseline="0" dirty="0" smtClean="0"/>
              <a:t> Zweispänner</a:t>
            </a:r>
            <a:endParaRPr lang="de-DE" dirty="0"/>
          </a:p>
        </p:txBody>
      </p:sp>
      <p:sp>
        <p:nvSpPr>
          <p:cNvPr id="4" name="Foliennummernplatzhalter 3"/>
          <p:cNvSpPr>
            <a:spLocks noGrp="1"/>
          </p:cNvSpPr>
          <p:nvPr>
            <p:ph type="sldNum" sz="quarter" idx="10"/>
          </p:nvPr>
        </p:nvSpPr>
        <p:spPr/>
        <p:txBody>
          <a:bodyPr/>
          <a:lstStyle/>
          <a:p>
            <a:fld id="{9BE464E0-7033-4688-9172-E6AD79D932A7}" type="slidenum">
              <a:rPr lang="de-DE" smtClean="0"/>
              <a:pPr/>
              <a:t>8</a:t>
            </a:fld>
            <a:endParaRPr lang="de-DE"/>
          </a:p>
        </p:txBody>
      </p:sp>
      <p:sp>
        <p:nvSpPr>
          <p:cNvPr id="5" name="Fußzeilenplatzhalter 4"/>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1307045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8257" indent="-178257">
              <a:buFont typeface="Arial" panose="020B0604020202020204" pitchFamily="34" charset="0"/>
              <a:buChar char="•"/>
            </a:pPr>
            <a:r>
              <a:rPr lang="de-DE" dirty="0" smtClean="0"/>
              <a:t>Aufwärmen</a:t>
            </a:r>
          </a:p>
          <a:p>
            <a:pPr marL="178257" indent="-178257">
              <a:buFont typeface="Arial" panose="020B0604020202020204" pitchFamily="34" charset="0"/>
              <a:buChar char="•"/>
            </a:pPr>
            <a:r>
              <a:rPr lang="de-DE" dirty="0" smtClean="0"/>
              <a:t>Motorische </a:t>
            </a:r>
            <a:r>
              <a:rPr lang="de-DE" dirty="0" err="1" smtClean="0"/>
              <a:t>defizite</a:t>
            </a:r>
            <a:endParaRPr lang="de-DE" dirty="0" smtClean="0"/>
          </a:p>
          <a:p>
            <a:pPr marL="178257" indent="-178257">
              <a:buFont typeface="Arial" panose="020B0604020202020204" pitchFamily="34" charset="0"/>
              <a:buChar char="•"/>
            </a:pPr>
            <a:r>
              <a:rPr lang="de-DE" dirty="0" smtClean="0"/>
              <a:t>Herunterkommen nach der Schule</a:t>
            </a:r>
          </a:p>
        </p:txBody>
      </p:sp>
      <p:sp>
        <p:nvSpPr>
          <p:cNvPr id="4" name="Foliennummernplatzhalter 3"/>
          <p:cNvSpPr>
            <a:spLocks noGrp="1"/>
          </p:cNvSpPr>
          <p:nvPr>
            <p:ph type="sldNum" sz="quarter" idx="10"/>
          </p:nvPr>
        </p:nvSpPr>
        <p:spPr/>
        <p:txBody>
          <a:bodyPr/>
          <a:lstStyle/>
          <a:p>
            <a:fld id="{9BE464E0-7033-4688-9172-E6AD79D932A7}" type="slidenum">
              <a:rPr lang="de-DE" smtClean="0"/>
              <a:pPr/>
              <a:t>9</a:t>
            </a:fld>
            <a:endParaRPr lang="de-DE"/>
          </a:p>
        </p:txBody>
      </p:sp>
      <p:sp>
        <p:nvSpPr>
          <p:cNvPr id="5" name="Fußzeilenplatzhalter 4"/>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1215302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DADD8225-4ECF-495B-8FEA-8A85D49977B1}" type="datetime1">
              <a:rPr lang="de-DE" smtClean="0"/>
              <a:pPr/>
              <a:t>17.03.2017</a:t>
            </a:fld>
            <a:endParaRPr lang="de-DE"/>
          </a:p>
        </p:txBody>
      </p:sp>
      <p:sp>
        <p:nvSpPr>
          <p:cNvPr id="5" name="Fußzeilenplatzhalter 4"/>
          <p:cNvSpPr>
            <a:spLocks noGrp="1"/>
          </p:cNvSpPr>
          <p:nvPr>
            <p:ph type="ftr" sz="quarter" idx="11"/>
          </p:nvPr>
        </p:nvSpPr>
        <p:spPr/>
        <p:txBody>
          <a:bodyPr/>
          <a:lstStyle/>
          <a:p>
            <a:r>
              <a:rPr lang="de-DE" smtClean="0"/>
              <a:t>Ronny Weigang   Trainer A / Parcourschef   info@parcourschef.info</a:t>
            </a:r>
            <a:endParaRPr lang="de-DE"/>
          </a:p>
        </p:txBody>
      </p:sp>
      <p:sp>
        <p:nvSpPr>
          <p:cNvPr id="6" name="Foliennummernplatzhalter 5"/>
          <p:cNvSpPr>
            <a:spLocks noGrp="1"/>
          </p:cNvSpPr>
          <p:nvPr>
            <p:ph type="sldNum" sz="quarter" idx="12"/>
          </p:nvPr>
        </p:nvSpPr>
        <p:spPr/>
        <p:txBody>
          <a:bodyPr/>
          <a:lstStyle/>
          <a:p>
            <a:fld id="{0DECEF6A-0506-4D6A-B6A4-2BA8F73AB2D6}" type="slidenum">
              <a:rPr lang="de-DE" smtClean="0"/>
              <a:pPr/>
              <a:t>‹Nr.›</a:t>
            </a:fld>
            <a:endParaRPr lang="de-DE"/>
          </a:p>
        </p:txBody>
      </p:sp>
    </p:spTree>
    <p:extLst>
      <p:ext uri="{BB962C8B-B14F-4D97-AF65-F5344CB8AC3E}">
        <p14:creationId xmlns:p14="http://schemas.microsoft.com/office/powerpoint/2010/main" val="2183846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E7A7B98-A920-4D43-8FC3-5D9D4287CFFD}" type="datetime1">
              <a:rPr lang="de-DE" smtClean="0"/>
              <a:pPr/>
              <a:t>17.03.2017</a:t>
            </a:fld>
            <a:endParaRPr lang="de-DE"/>
          </a:p>
        </p:txBody>
      </p:sp>
      <p:sp>
        <p:nvSpPr>
          <p:cNvPr id="5" name="Fußzeilenplatzhalter 4"/>
          <p:cNvSpPr>
            <a:spLocks noGrp="1"/>
          </p:cNvSpPr>
          <p:nvPr>
            <p:ph type="ftr" sz="quarter" idx="11"/>
          </p:nvPr>
        </p:nvSpPr>
        <p:spPr/>
        <p:txBody>
          <a:bodyPr/>
          <a:lstStyle/>
          <a:p>
            <a:r>
              <a:rPr lang="de-DE" smtClean="0"/>
              <a:t>Ronny Weigang   Trainer A / Parcourschef   info@parcourschef.info</a:t>
            </a:r>
            <a:endParaRPr lang="de-DE"/>
          </a:p>
        </p:txBody>
      </p:sp>
      <p:sp>
        <p:nvSpPr>
          <p:cNvPr id="6" name="Foliennummernplatzhalter 5"/>
          <p:cNvSpPr>
            <a:spLocks noGrp="1"/>
          </p:cNvSpPr>
          <p:nvPr>
            <p:ph type="sldNum" sz="quarter" idx="12"/>
          </p:nvPr>
        </p:nvSpPr>
        <p:spPr/>
        <p:txBody>
          <a:bodyPr/>
          <a:lstStyle/>
          <a:p>
            <a:fld id="{0DECEF6A-0506-4D6A-B6A4-2BA8F73AB2D6}" type="slidenum">
              <a:rPr lang="de-DE" smtClean="0"/>
              <a:pPr/>
              <a:t>‹Nr.›</a:t>
            </a:fld>
            <a:endParaRPr lang="de-DE"/>
          </a:p>
        </p:txBody>
      </p:sp>
    </p:spTree>
    <p:extLst>
      <p:ext uri="{BB962C8B-B14F-4D97-AF65-F5344CB8AC3E}">
        <p14:creationId xmlns:p14="http://schemas.microsoft.com/office/powerpoint/2010/main" val="1263790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2CC5075-3875-4D46-A483-EDB7EBB21FF5}" type="datetime1">
              <a:rPr lang="de-DE" smtClean="0"/>
              <a:pPr/>
              <a:t>17.03.2017</a:t>
            </a:fld>
            <a:endParaRPr lang="de-DE"/>
          </a:p>
        </p:txBody>
      </p:sp>
      <p:sp>
        <p:nvSpPr>
          <p:cNvPr id="5" name="Fußzeilenplatzhalter 4"/>
          <p:cNvSpPr>
            <a:spLocks noGrp="1"/>
          </p:cNvSpPr>
          <p:nvPr>
            <p:ph type="ftr" sz="quarter" idx="11"/>
          </p:nvPr>
        </p:nvSpPr>
        <p:spPr/>
        <p:txBody>
          <a:bodyPr/>
          <a:lstStyle/>
          <a:p>
            <a:r>
              <a:rPr lang="de-DE" smtClean="0"/>
              <a:t>Ronny Weigang   Trainer A / Parcourschef   info@parcourschef.info</a:t>
            </a:r>
            <a:endParaRPr lang="de-DE"/>
          </a:p>
        </p:txBody>
      </p:sp>
      <p:sp>
        <p:nvSpPr>
          <p:cNvPr id="6" name="Foliennummernplatzhalter 5"/>
          <p:cNvSpPr>
            <a:spLocks noGrp="1"/>
          </p:cNvSpPr>
          <p:nvPr>
            <p:ph type="sldNum" sz="quarter" idx="12"/>
          </p:nvPr>
        </p:nvSpPr>
        <p:spPr/>
        <p:txBody>
          <a:bodyPr/>
          <a:lstStyle/>
          <a:p>
            <a:fld id="{0DECEF6A-0506-4D6A-B6A4-2BA8F73AB2D6}" type="slidenum">
              <a:rPr lang="de-DE" smtClean="0"/>
              <a:pPr/>
              <a:t>‹Nr.›</a:t>
            </a:fld>
            <a:endParaRPr lang="de-DE"/>
          </a:p>
        </p:txBody>
      </p:sp>
    </p:spTree>
    <p:extLst>
      <p:ext uri="{BB962C8B-B14F-4D97-AF65-F5344CB8AC3E}">
        <p14:creationId xmlns:p14="http://schemas.microsoft.com/office/powerpoint/2010/main" val="3104645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7193A7A-AA06-4B71-8AAF-F4AF4358FEE9}" type="datetime1">
              <a:rPr lang="de-DE" smtClean="0"/>
              <a:pPr/>
              <a:t>17.03.2017</a:t>
            </a:fld>
            <a:endParaRPr lang="de-DE"/>
          </a:p>
        </p:txBody>
      </p:sp>
      <p:sp>
        <p:nvSpPr>
          <p:cNvPr id="5" name="Fußzeilenplatzhalter 4"/>
          <p:cNvSpPr>
            <a:spLocks noGrp="1"/>
          </p:cNvSpPr>
          <p:nvPr>
            <p:ph type="ftr" sz="quarter" idx="11"/>
          </p:nvPr>
        </p:nvSpPr>
        <p:spPr/>
        <p:txBody>
          <a:bodyPr/>
          <a:lstStyle/>
          <a:p>
            <a:r>
              <a:rPr lang="de-DE" smtClean="0"/>
              <a:t>Ronny Weigang   Trainer A / Parcourschef   info@parcourschef.info</a:t>
            </a:r>
            <a:endParaRPr lang="de-DE"/>
          </a:p>
        </p:txBody>
      </p:sp>
      <p:sp>
        <p:nvSpPr>
          <p:cNvPr id="6" name="Foliennummernplatzhalter 5"/>
          <p:cNvSpPr>
            <a:spLocks noGrp="1"/>
          </p:cNvSpPr>
          <p:nvPr>
            <p:ph type="sldNum" sz="quarter" idx="12"/>
          </p:nvPr>
        </p:nvSpPr>
        <p:spPr/>
        <p:txBody>
          <a:bodyPr/>
          <a:lstStyle/>
          <a:p>
            <a:fld id="{0DECEF6A-0506-4D6A-B6A4-2BA8F73AB2D6}" type="slidenum">
              <a:rPr lang="de-DE" smtClean="0"/>
              <a:pPr/>
              <a:t>‹Nr.›</a:t>
            </a:fld>
            <a:endParaRPr lang="de-DE"/>
          </a:p>
        </p:txBody>
      </p:sp>
    </p:spTree>
    <p:extLst>
      <p:ext uri="{BB962C8B-B14F-4D97-AF65-F5344CB8AC3E}">
        <p14:creationId xmlns:p14="http://schemas.microsoft.com/office/powerpoint/2010/main" val="3496645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8CF5E19-E627-4A43-A8C8-CA7AC0E0D8A9}" type="datetime1">
              <a:rPr lang="de-DE" smtClean="0"/>
              <a:pPr/>
              <a:t>17.03.2017</a:t>
            </a:fld>
            <a:endParaRPr lang="de-DE"/>
          </a:p>
        </p:txBody>
      </p:sp>
      <p:sp>
        <p:nvSpPr>
          <p:cNvPr id="5" name="Fußzeilenplatzhalter 4"/>
          <p:cNvSpPr>
            <a:spLocks noGrp="1"/>
          </p:cNvSpPr>
          <p:nvPr>
            <p:ph type="ftr" sz="quarter" idx="11"/>
          </p:nvPr>
        </p:nvSpPr>
        <p:spPr/>
        <p:txBody>
          <a:bodyPr/>
          <a:lstStyle/>
          <a:p>
            <a:r>
              <a:rPr lang="de-DE" smtClean="0"/>
              <a:t>Ronny Weigang   Trainer A / Parcourschef   info@parcourschef.info</a:t>
            </a:r>
            <a:endParaRPr lang="de-DE"/>
          </a:p>
        </p:txBody>
      </p:sp>
      <p:sp>
        <p:nvSpPr>
          <p:cNvPr id="6" name="Foliennummernplatzhalter 5"/>
          <p:cNvSpPr>
            <a:spLocks noGrp="1"/>
          </p:cNvSpPr>
          <p:nvPr>
            <p:ph type="sldNum" sz="quarter" idx="12"/>
          </p:nvPr>
        </p:nvSpPr>
        <p:spPr/>
        <p:txBody>
          <a:bodyPr/>
          <a:lstStyle/>
          <a:p>
            <a:fld id="{0DECEF6A-0506-4D6A-B6A4-2BA8F73AB2D6}" type="slidenum">
              <a:rPr lang="de-DE" smtClean="0"/>
              <a:pPr/>
              <a:t>‹Nr.›</a:t>
            </a:fld>
            <a:endParaRPr lang="de-DE"/>
          </a:p>
        </p:txBody>
      </p:sp>
    </p:spTree>
    <p:extLst>
      <p:ext uri="{BB962C8B-B14F-4D97-AF65-F5344CB8AC3E}">
        <p14:creationId xmlns:p14="http://schemas.microsoft.com/office/powerpoint/2010/main" val="1081510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A782713E-DB61-4C09-9AC1-211A500A4119}" type="datetime1">
              <a:rPr lang="de-DE" smtClean="0"/>
              <a:pPr/>
              <a:t>17.03.2017</a:t>
            </a:fld>
            <a:endParaRPr lang="de-DE"/>
          </a:p>
        </p:txBody>
      </p:sp>
      <p:sp>
        <p:nvSpPr>
          <p:cNvPr id="6" name="Fußzeilenplatzhalter 5"/>
          <p:cNvSpPr>
            <a:spLocks noGrp="1"/>
          </p:cNvSpPr>
          <p:nvPr>
            <p:ph type="ftr" sz="quarter" idx="11"/>
          </p:nvPr>
        </p:nvSpPr>
        <p:spPr/>
        <p:txBody>
          <a:bodyPr/>
          <a:lstStyle/>
          <a:p>
            <a:r>
              <a:rPr lang="de-DE" smtClean="0"/>
              <a:t>Ronny Weigang   Trainer A / Parcourschef   info@parcourschef.info</a:t>
            </a:r>
            <a:endParaRPr lang="de-DE"/>
          </a:p>
        </p:txBody>
      </p:sp>
      <p:sp>
        <p:nvSpPr>
          <p:cNvPr id="7" name="Foliennummernplatzhalter 6"/>
          <p:cNvSpPr>
            <a:spLocks noGrp="1"/>
          </p:cNvSpPr>
          <p:nvPr>
            <p:ph type="sldNum" sz="quarter" idx="12"/>
          </p:nvPr>
        </p:nvSpPr>
        <p:spPr/>
        <p:txBody>
          <a:bodyPr/>
          <a:lstStyle/>
          <a:p>
            <a:fld id="{0DECEF6A-0506-4D6A-B6A4-2BA8F73AB2D6}" type="slidenum">
              <a:rPr lang="de-DE" smtClean="0"/>
              <a:pPr/>
              <a:t>‹Nr.›</a:t>
            </a:fld>
            <a:endParaRPr lang="de-DE"/>
          </a:p>
        </p:txBody>
      </p:sp>
    </p:spTree>
    <p:extLst>
      <p:ext uri="{BB962C8B-B14F-4D97-AF65-F5344CB8AC3E}">
        <p14:creationId xmlns:p14="http://schemas.microsoft.com/office/powerpoint/2010/main" val="3092015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5A13EFE8-1BC5-4435-9F54-6A61FD8A7097}" type="datetime1">
              <a:rPr lang="de-DE" smtClean="0"/>
              <a:pPr/>
              <a:t>17.03.2017</a:t>
            </a:fld>
            <a:endParaRPr lang="de-DE"/>
          </a:p>
        </p:txBody>
      </p:sp>
      <p:sp>
        <p:nvSpPr>
          <p:cNvPr id="8" name="Fußzeilenplatzhalter 7"/>
          <p:cNvSpPr>
            <a:spLocks noGrp="1"/>
          </p:cNvSpPr>
          <p:nvPr>
            <p:ph type="ftr" sz="quarter" idx="11"/>
          </p:nvPr>
        </p:nvSpPr>
        <p:spPr/>
        <p:txBody>
          <a:bodyPr/>
          <a:lstStyle/>
          <a:p>
            <a:r>
              <a:rPr lang="de-DE" smtClean="0"/>
              <a:t>Ronny Weigang   Trainer A / Parcourschef   info@parcourschef.info</a:t>
            </a:r>
            <a:endParaRPr lang="de-DE"/>
          </a:p>
        </p:txBody>
      </p:sp>
      <p:sp>
        <p:nvSpPr>
          <p:cNvPr id="9" name="Foliennummernplatzhalter 8"/>
          <p:cNvSpPr>
            <a:spLocks noGrp="1"/>
          </p:cNvSpPr>
          <p:nvPr>
            <p:ph type="sldNum" sz="quarter" idx="12"/>
          </p:nvPr>
        </p:nvSpPr>
        <p:spPr/>
        <p:txBody>
          <a:bodyPr/>
          <a:lstStyle/>
          <a:p>
            <a:fld id="{0DECEF6A-0506-4D6A-B6A4-2BA8F73AB2D6}" type="slidenum">
              <a:rPr lang="de-DE" smtClean="0"/>
              <a:pPr/>
              <a:t>‹Nr.›</a:t>
            </a:fld>
            <a:endParaRPr lang="de-DE"/>
          </a:p>
        </p:txBody>
      </p:sp>
    </p:spTree>
    <p:extLst>
      <p:ext uri="{BB962C8B-B14F-4D97-AF65-F5344CB8AC3E}">
        <p14:creationId xmlns:p14="http://schemas.microsoft.com/office/powerpoint/2010/main" val="2056843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168B7D81-AE45-4969-8FA8-8438FF817DA0}" type="datetime1">
              <a:rPr lang="de-DE" smtClean="0"/>
              <a:pPr/>
              <a:t>17.03.2017</a:t>
            </a:fld>
            <a:endParaRPr lang="de-DE"/>
          </a:p>
        </p:txBody>
      </p:sp>
      <p:sp>
        <p:nvSpPr>
          <p:cNvPr id="4" name="Fußzeilenplatzhalter 3"/>
          <p:cNvSpPr>
            <a:spLocks noGrp="1"/>
          </p:cNvSpPr>
          <p:nvPr>
            <p:ph type="ftr" sz="quarter" idx="11"/>
          </p:nvPr>
        </p:nvSpPr>
        <p:spPr/>
        <p:txBody>
          <a:bodyPr/>
          <a:lstStyle/>
          <a:p>
            <a:r>
              <a:rPr lang="de-DE" smtClean="0"/>
              <a:t>Ronny Weigang   Trainer A / Parcourschef   info@parcourschef.info</a:t>
            </a:r>
            <a:endParaRPr lang="de-DE"/>
          </a:p>
        </p:txBody>
      </p:sp>
      <p:sp>
        <p:nvSpPr>
          <p:cNvPr id="5" name="Foliennummernplatzhalter 4"/>
          <p:cNvSpPr>
            <a:spLocks noGrp="1"/>
          </p:cNvSpPr>
          <p:nvPr>
            <p:ph type="sldNum" sz="quarter" idx="12"/>
          </p:nvPr>
        </p:nvSpPr>
        <p:spPr/>
        <p:txBody>
          <a:bodyPr/>
          <a:lstStyle/>
          <a:p>
            <a:fld id="{0DECEF6A-0506-4D6A-B6A4-2BA8F73AB2D6}" type="slidenum">
              <a:rPr lang="de-DE" smtClean="0"/>
              <a:pPr/>
              <a:t>‹Nr.›</a:t>
            </a:fld>
            <a:endParaRPr lang="de-DE"/>
          </a:p>
        </p:txBody>
      </p:sp>
    </p:spTree>
    <p:extLst>
      <p:ext uri="{BB962C8B-B14F-4D97-AF65-F5344CB8AC3E}">
        <p14:creationId xmlns:p14="http://schemas.microsoft.com/office/powerpoint/2010/main" val="3124425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A4CDAF0-38E5-4DDC-91C0-B426293548EF}" type="datetime1">
              <a:rPr lang="de-DE" smtClean="0"/>
              <a:pPr/>
              <a:t>17.03.2017</a:t>
            </a:fld>
            <a:endParaRPr lang="de-DE"/>
          </a:p>
        </p:txBody>
      </p:sp>
      <p:sp>
        <p:nvSpPr>
          <p:cNvPr id="3" name="Fußzeilenplatzhalter 2"/>
          <p:cNvSpPr>
            <a:spLocks noGrp="1"/>
          </p:cNvSpPr>
          <p:nvPr>
            <p:ph type="ftr" sz="quarter" idx="11"/>
          </p:nvPr>
        </p:nvSpPr>
        <p:spPr/>
        <p:txBody>
          <a:bodyPr/>
          <a:lstStyle/>
          <a:p>
            <a:r>
              <a:rPr lang="de-DE" smtClean="0"/>
              <a:t>Ronny Weigang   Trainer A / Parcourschef   info@parcourschef.info</a:t>
            </a:r>
            <a:endParaRPr lang="de-DE"/>
          </a:p>
        </p:txBody>
      </p:sp>
      <p:sp>
        <p:nvSpPr>
          <p:cNvPr id="4" name="Foliennummernplatzhalter 3"/>
          <p:cNvSpPr>
            <a:spLocks noGrp="1"/>
          </p:cNvSpPr>
          <p:nvPr>
            <p:ph type="sldNum" sz="quarter" idx="12"/>
          </p:nvPr>
        </p:nvSpPr>
        <p:spPr/>
        <p:txBody>
          <a:bodyPr/>
          <a:lstStyle/>
          <a:p>
            <a:fld id="{0DECEF6A-0506-4D6A-B6A4-2BA8F73AB2D6}" type="slidenum">
              <a:rPr lang="de-DE" smtClean="0"/>
              <a:pPr/>
              <a:t>‹Nr.›</a:t>
            </a:fld>
            <a:endParaRPr lang="de-DE"/>
          </a:p>
        </p:txBody>
      </p:sp>
    </p:spTree>
    <p:extLst>
      <p:ext uri="{BB962C8B-B14F-4D97-AF65-F5344CB8AC3E}">
        <p14:creationId xmlns:p14="http://schemas.microsoft.com/office/powerpoint/2010/main" val="3286264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8DD897D6-B21D-4E19-8541-DC86F1DE01B0}" type="datetime1">
              <a:rPr lang="de-DE" smtClean="0"/>
              <a:pPr/>
              <a:t>17.03.2017</a:t>
            </a:fld>
            <a:endParaRPr lang="de-DE"/>
          </a:p>
        </p:txBody>
      </p:sp>
      <p:sp>
        <p:nvSpPr>
          <p:cNvPr id="6" name="Fußzeilenplatzhalter 5"/>
          <p:cNvSpPr>
            <a:spLocks noGrp="1"/>
          </p:cNvSpPr>
          <p:nvPr>
            <p:ph type="ftr" sz="quarter" idx="11"/>
          </p:nvPr>
        </p:nvSpPr>
        <p:spPr/>
        <p:txBody>
          <a:bodyPr/>
          <a:lstStyle/>
          <a:p>
            <a:r>
              <a:rPr lang="de-DE" smtClean="0"/>
              <a:t>Ronny Weigang   Trainer A / Parcourschef   info@parcourschef.info</a:t>
            </a:r>
            <a:endParaRPr lang="de-DE"/>
          </a:p>
        </p:txBody>
      </p:sp>
      <p:sp>
        <p:nvSpPr>
          <p:cNvPr id="7" name="Foliennummernplatzhalter 6"/>
          <p:cNvSpPr>
            <a:spLocks noGrp="1"/>
          </p:cNvSpPr>
          <p:nvPr>
            <p:ph type="sldNum" sz="quarter" idx="12"/>
          </p:nvPr>
        </p:nvSpPr>
        <p:spPr/>
        <p:txBody>
          <a:bodyPr/>
          <a:lstStyle/>
          <a:p>
            <a:fld id="{0DECEF6A-0506-4D6A-B6A4-2BA8F73AB2D6}" type="slidenum">
              <a:rPr lang="de-DE" smtClean="0"/>
              <a:pPr/>
              <a:t>‹Nr.›</a:t>
            </a:fld>
            <a:endParaRPr lang="de-DE"/>
          </a:p>
        </p:txBody>
      </p:sp>
    </p:spTree>
    <p:extLst>
      <p:ext uri="{BB962C8B-B14F-4D97-AF65-F5344CB8AC3E}">
        <p14:creationId xmlns:p14="http://schemas.microsoft.com/office/powerpoint/2010/main" val="204843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DBAE45E6-EA4A-4AF3-95ED-74A441B0EC8C}" type="datetime1">
              <a:rPr lang="de-DE" smtClean="0"/>
              <a:pPr/>
              <a:t>17.03.2017</a:t>
            </a:fld>
            <a:endParaRPr lang="de-DE"/>
          </a:p>
        </p:txBody>
      </p:sp>
      <p:sp>
        <p:nvSpPr>
          <p:cNvPr id="6" name="Fußzeilenplatzhalter 5"/>
          <p:cNvSpPr>
            <a:spLocks noGrp="1"/>
          </p:cNvSpPr>
          <p:nvPr>
            <p:ph type="ftr" sz="quarter" idx="11"/>
          </p:nvPr>
        </p:nvSpPr>
        <p:spPr/>
        <p:txBody>
          <a:bodyPr/>
          <a:lstStyle/>
          <a:p>
            <a:r>
              <a:rPr lang="de-DE" smtClean="0"/>
              <a:t>Ronny Weigang   Trainer A / Parcourschef   info@parcourschef.info</a:t>
            </a:r>
            <a:endParaRPr lang="de-DE"/>
          </a:p>
        </p:txBody>
      </p:sp>
      <p:sp>
        <p:nvSpPr>
          <p:cNvPr id="7" name="Foliennummernplatzhalter 6"/>
          <p:cNvSpPr>
            <a:spLocks noGrp="1"/>
          </p:cNvSpPr>
          <p:nvPr>
            <p:ph type="sldNum" sz="quarter" idx="12"/>
          </p:nvPr>
        </p:nvSpPr>
        <p:spPr/>
        <p:txBody>
          <a:bodyPr/>
          <a:lstStyle/>
          <a:p>
            <a:fld id="{0DECEF6A-0506-4D6A-B6A4-2BA8F73AB2D6}" type="slidenum">
              <a:rPr lang="de-DE" smtClean="0"/>
              <a:pPr/>
              <a:t>‹Nr.›</a:t>
            </a:fld>
            <a:endParaRPr lang="de-DE"/>
          </a:p>
        </p:txBody>
      </p:sp>
    </p:spTree>
    <p:extLst>
      <p:ext uri="{BB962C8B-B14F-4D97-AF65-F5344CB8AC3E}">
        <p14:creationId xmlns:p14="http://schemas.microsoft.com/office/powerpoint/2010/main" val="67797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90D611-D904-4D9D-8C7D-9C065610241E}" type="datetime1">
              <a:rPr lang="de-DE" smtClean="0"/>
              <a:pPr/>
              <a:t>17.03.2017</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Ronny Weigang   Trainer A / Parcourschef   info@parcourschef.info</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CEF6A-0506-4D6A-B6A4-2BA8F73AB2D6}" type="slidenum">
              <a:rPr lang="de-DE" smtClean="0"/>
              <a:pPr/>
              <a:t>‹Nr.›</a:t>
            </a:fld>
            <a:endParaRPr lang="de-DE"/>
          </a:p>
        </p:txBody>
      </p:sp>
    </p:spTree>
    <p:extLst>
      <p:ext uri="{BB962C8B-B14F-4D97-AF65-F5344CB8AC3E}">
        <p14:creationId xmlns:p14="http://schemas.microsoft.com/office/powerpoint/2010/main" val="76871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282154"/>
          </a:xfrm>
        </p:spPr>
        <p:txBody>
          <a:bodyPr>
            <a:normAutofit/>
          </a:bodyPr>
          <a:lstStyle/>
          <a:p>
            <a:r>
              <a:rPr lang="de-DE" b="1" i="1" dirty="0" smtClean="0"/>
              <a:t>Fahrsport mit kleinen Kindern</a:t>
            </a:r>
            <a:br>
              <a:rPr lang="de-DE" b="1" i="1" dirty="0" smtClean="0"/>
            </a:br>
            <a:r>
              <a:rPr lang="de-DE" sz="2200" b="1" i="1" dirty="0" smtClean="0"/>
              <a:t>Tipps für Ausbilder</a:t>
            </a:r>
            <a:endParaRPr lang="de-DE" sz="2200" b="1" i="1" dirty="0"/>
          </a:p>
        </p:txBody>
      </p:sp>
      <p:pic>
        <p:nvPicPr>
          <p:cNvPr id="6" name="Inhaltsplatzhalter 5" descr="Bild 4.JPG"/>
          <p:cNvPicPr>
            <a:picLocks noGrp="1" noChangeAspect="1"/>
          </p:cNvPicPr>
          <p:nvPr>
            <p:ph idx="1"/>
          </p:nvPr>
        </p:nvPicPr>
        <p:blipFill>
          <a:blip r:embed="rId3" cstate="print"/>
          <a:stretch>
            <a:fillRect/>
          </a:stretch>
        </p:blipFill>
        <p:spPr>
          <a:xfrm>
            <a:off x="1763688" y="1772816"/>
            <a:ext cx="5842745" cy="3895163"/>
          </a:xfrm>
        </p:spPr>
      </p:pic>
      <p:sp>
        <p:nvSpPr>
          <p:cNvPr id="4" name="Fußzeilenplatzhalter 3"/>
          <p:cNvSpPr>
            <a:spLocks noGrp="1"/>
          </p:cNvSpPr>
          <p:nvPr>
            <p:ph type="ftr" sz="quarter" idx="11"/>
          </p:nvPr>
        </p:nvSpPr>
        <p:spPr>
          <a:xfrm>
            <a:off x="539552" y="6356350"/>
            <a:ext cx="5480248" cy="365125"/>
          </a:xfrm>
        </p:spPr>
        <p:txBody>
          <a:bodyPr/>
          <a:lstStyle/>
          <a:p>
            <a:pPr algn="l"/>
            <a:r>
              <a:rPr lang="de-DE" sz="1000" i="1" dirty="0" smtClean="0">
                <a:solidFill>
                  <a:schemeClr val="tx1"/>
                </a:solidFill>
                <a:latin typeface="Arial" pitchFamily="34" charset="0"/>
                <a:cs typeface="Arial" pitchFamily="34" charset="0"/>
              </a:rPr>
              <a:t>Ronny </a:t>
            </a:r>
            <a:r>
              <a:rPr lang="de-DE" sz="1000" i="1" dirty="0" err="1" smtClean="0">
                <a:solidFill>
                  <a:schemeClr val="tx1"/>
                </a:solidFill>
                <a:latin typeface="Arial" pitchFamily="34" charset="0"/>
                <a:cs typeface="Arial" pitchFamily="34" charset="0"/>
              </a:rPr>
              <a:t>Weigang</a:t>
            </a:r>
            <a:r>
              <a:rPr lang="de-DE" sz="1000" i="1" dirty="0" smtClean="0">
                <a:solidFill>
                  <a:schemeClr val="tx1"/>
                </a:solidFill>
                <a:latin typeface="Arial" pitchFamily="34" charset="0"/>
                <a:cs typeface="Arial" pitchFamily="34" charset="0"/>
              </a:rPr>
              <a:t>   Trainer A / </a:t>
            </a:r>
            <a:r>
              <a:rPr lang="de-DE" sz="1000" i="1" dirty="0" err="1" smtClean="0">
                <a:solidFill>
                  <a:schemeClr val="tx1"/>
                </a:solidFill>
                <a:latin typeface="Arial" pitchFamily="34" charset="0"/>
                <a:cs typeface="Arial" pitchFamily="34" charset="0"/>
              </a:rPr>
              <a:t>Parcourschef</a:t>
            </a:r>
            <a:r>
              <a:rPr lang="de-DE" sz="1000" i="1" dirty="0" smtClean="0">
                <a:solidFill>
                  <a:schemeClr val="tx1"/>
                </a:solidFill>
                <a:latin typeface="Arial" pitchFamily="34" charset="0"/>
                <a:cs typeface="Arial" pitchFamily="34" charset="0"/>
              </a:rPr>
              <a:t>  Fahren</a:t>
            </a:r>
            <a:endParaRPr lang="de-DE" sz="1000" i="1" dirty="0">
              <a:solidFill>
                <a:schemeClr val="tx1"/>
              </a:solidFill>
              <a:latin typeface="Arial" pitchFamily="34" charset="0"/>
              <a:cs typeface="Arial"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7092280" y="5661248"/>
            <a:ext cx="1835696" cy="1035035"/>
          </a:xfrm>
          <a:prstGeom prst="rect">
            <a:avLst/>
          </a:prstGeom>
          <a:noFill/>
          <a:ln w="9525">
            <a:noFill/>
            <a:miter lim="800000"/>
            <a:headEnd/>
            <a:tailEnd/>
          </a:ln>
        </p:spPr>
      </p:pic>
    </p:spTree>
    <p:extLst>
      <p:ext uri="{BB962C8B-B14F-4D97-AF65-F5344CB8AC3E}">
        <p14:creationId xmlns:p14="http://schemas.microsoft.com/office/powerpoint/2010/main" val="2537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i="1" dirty="0"/>
              <a:t>w</a:t>
            </a:r>
            <a:r>
              <a:rPr lang="de-DE" b="1" i="1" dirty="0" smtClean="0"/>
              <a:t>eitere Angebote</a:t>
            </a:r>
            <a:endParaRPr lang="de-DE" b="1" i="1" dirty="0"/>
          </a:p>
        </p:txBody>
      </p:sp>
      <p:sp>
        <p:nvSpPr>
          <p:cNvPr id="3" name="Inhaltsplatzhalter 2"/>
          <p:cNvSpPr>
            <a:spLocks noGrp="1"/>
          </p:cNvSpPr>
          <p:nvPr>
            <p:ph idx="1"/>
          </p:nvPr>
        </p:nvSpPr>
        <p:spPr>
          <a:xfrm>
            <a:off x="457200" y="1268760"/>
            <a:ext cx="8229600" cy="2321699"/>
          </a:xfrm>
        </p:spPr>
        <p:txBody>
          <a:bodyPr>
            <a:normAutofit fontScale="70000" lnSpcReduction="20000"/>
          </a:bodyPr>
          <a:lstStyle/>
          <a:p>
            <a:r>
              <a:rPr lang="de-DE" dirty="0" smtClean="0"/>
              <a:t>Putzwettbewerb</a:t>
            </a:r>
          </a:p>
          <a:p>
            <a:r>
              <a:rPr lang="de-DE" dirty="0" smtClean="0"/>
              <a:t>Namensschilder fürs Pony malen</a:t>
            </a:r>
          </a:p>
          <a:p>
            <a:r>
              <a:rPr lang="de-DE" dirty="0" err="1" smtClean="0"/>
              <a:t>Helloweenparty</a:t>
            </a:r>
            <a:r>
              <a:rPr lang="de-DE" dirty="0" smtClean="0"/>
              <a:t>, Weihnachtsfeier, …</a:t>
            </a:r>
          </a:p>
          <a:p>
            <a:r>
              <a:rPr lang="de-DE" dirty="0" err="1" smtClean="0"/>
              <a:t>Schalfen</a:t>
            </a:r>
            <a:r>
              <a:rPr lang="de-DE" dirty="0" smtClean="0"/>
              <a:t> im Stroh</a:t>
            </a:r>
          </a:p>
          <a:p>
            <a:r>
              <a:rPr lang="de-DE" dirty="0" smtClean="0"/>
              <a:t>Ausflüge z.B. zu Messen, Pferdemuseum, Wochenendausflüge</a:t>
            </a:r>
          </a:p>
          <a:p>
            <a:r>
              <a:rPr lang="de-DE" dirty="0" err="1" smtClean="0"/>
              <a:t>Abzeichenprüfungen</a:t>
            </a:r>
            <a:endParaRPr lang="de-DE" dirty="0" smtClean="0"/>
          </a:p>
        </p:txBody>
      </p:sp>
      <p:sp>
        <p:nvSpPr>
          <p:cNvPr id="4" name="Fußzeilenplatzhalter 3"/>
          <p:cNvSpPr>
            <a:spLocks noGrp="1"/>
          </p:cNvSpPr>
          <p:nvPr>
            <p:ph type="ftr" sz="quarter" idx="11"/>
          </p:nvPr>
        </p:nvSpPr>
        <p:spPr>
          <a:xfrm>
            <a:off x="539552" y="6356350"/>
            <a:ext cx="5480248" cy="365125"/>
          </a:xfrm>
        </p:spPr>
        <p:txBody>
          <a:bodyPr/>
          <a:lstStyle/>
          <a:p>
            <a:pPr algn="l"/>
            <a:r>
              <a:rPr lang="de-DE" sz="1000" i="1" dirty="0" smtClean="0">
                <a:solidFill>
                  <a:schemeClr val="tx1"/>
                </a:solidFill>
                <a:latin typeface="Arial" pitchFamily="34" charset="0"/>
                <a:cs typeface="Arial" pitchFamily="34" charset="0"/>
              </a:rPr>
              <a:t>Ronny </a:t>
            </a:r>
            <a:r>
              <a:rPr lang="de-DE" sz="1000" i="1" dirty="0" err="1" smtClean="0">
                <a:solidFill>
                  <a:schemeClr val="tx1"/>
                </a:solidFill>
                <a:latin typeface="Arial" pitchFamily="34" charset="0"/>
                <a:cs typeface="Arial" pitchFamily="34" charset="0"/>
              </a:rPr>
              <a:t>Weigang</a:t>
            </a:r>
            <a:r>
              <a:rPr lang="de-DE" sz="1000" i="1" dirty="0" smtClean="0">
                <a:solidFill>
                  <a:schemeClr val="tx1"/>
                </a:solidFill>
                <a:latin typeface="Arial" pitchFamily="34" charset="0"/>
                <a:cs typeface="Arial" pitchFamily="34" charset="0"/>
              </a:rPr>
              <a:t>   Trainer A / </a:t>
            </a:r>
            <a:r>
              <a:rPr lang="de-DE" sz="1000" i="1" dirty="0" err="1" smtClean="0">
                <a:solidFill>
                  <a:schemeClr val="tx1"/>
                </a:solidFill>
                <a:latin typeface="Arial" pitchFamily="34" charset="0"/>
                <a:cs typeface="Arial" pitchFamily="34" charset="0"/>
              </a:rPr>
              <a:t>Parcourschef</a:t>
            </a:r>
            <a:r>
              <a:rPr lang="de-DE" sz="1000" i="1" dirty="0" smtClean="0">
                <a:solidFill>
                  <a:schemeClr val="tx1"/>
                </a:solidFill>
                <a:latin typeface="Arial" pitchFamily="34" charset="0"/>
                <a:cs typeface="Arial" pitchFamily="34" charset="0"/>
              </a:rPr>
              <a:t>  Fahren</a:t>
            </a:r>
            <a:endParaRPr lang="de-DE" sz="1000" i="1" dirty="0">
              <a:solidFill>
                <a:schemeClr val="tx1"/>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7092280" y="5661248"/>
            <a:ext cx="1835696" cy="1035035"/>
          </a:xfrm>
          <a:prstGeom prst="rect">
            <a:avLst/>
          </a:prstGeom>
          <a:noFill/>
          <a:ln w="9525">
            <a:noFill/>
            <a:miter lim="800000"/>
            <a:headEnd/>
            <a:tailEnd/>
          </a:ln>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1996" y="3488427"/>
            <a:ext cx="3696228" cy="2454958"/>
          </a:xfrm>
          <a:prstGeom prst="rect">
            <a:avLst/>
          </a:prstGeom>
        </p:spPr>
      </p:pic>
    </p:spTree>
    <p:extLst>
      <p:ext uri="{BB962C8B-B14F-4D97-AF65-F5344CB8AC3E}">
        <p14:creationId xmlns:p14="http://schemas.microsoft.com/office/powerpoint/2010/main" val="176982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i="1" dirty="0" smtClean="0"/>
              <a:t>Turniersport</a:t>
            </a:r>
            <a:endParaRPr lang="de-DE" b="1" i="1" dirty="0"/>
          </a:p>
        </p:txBody>
      </p:sp>
      <p:sp>
        <p:nvSpPr>
          <p:cNvPr id="3" name="Inhaltsplatzhalter 2"/>
          <p:cNvSpPr>
            <a:spLocks noGrp="1"/>
          </p:cNvSpPr>
          <p:nvPr>
            <p:ph idx="1"/>
          </p:nvPr>
        </p:nvSpPr>
        <p:spPr>
          <a:xfrm>
            <a:off x="457200" y="1340768"/>
            <a:ext cx="8229600" cy="4176464"/>
          </a:xfrm>
        </p:spPr>
        <p:txBody>
          <a:bodyPr>
            <a:normAutofit fontScale="92500" lnSpcReduction="10000"/>
          </a:bodyPr>
          <a:lstStyle/>
          <a:p>
            <a:pPr marL="0" indent="0" algn="ctr">
              <a:buNone/>
            </a:pPr>
            <a:r>
              <a:rPr lang="de-DE" i="1" dirty="0" smtClean="0"/>
              <a:t>Der Spaß am Sport muss erhalten bleiben</a:t>
            </a:r>
          </a:p>
          <a:p>
            <a:pPr marL="0" indent="0" algn="ctr">
              <a:buNone/>
            </a:pPr>
            <a:endParaRPr lang="de-DE" dirty="0" smtClean="0"/>
          </a:p>
          <a:p>
            <a:r>
              <a:rPr lang="de-DE" dirty="0" smtClean="0"/>
              <a:t>Dressurlektionen mit Orientierungskegeln</a:t>
            </a:r>
          </a:p>
          <a:p>
            <a:r>
              <a:rPr lang="de-DE" dirty="0" smtClean="0"/>
              <a:t>Buchstaben mit Symbolen unterstützen</a:t>
            </a:r>
          </a:p>
          <a:p>
            <a:r>
              <a:rPr lang="de-DE" dirty="0" smtClean="0"/>
              <a:t>Einführen von Fachbegriffen</a:t>
            </a:r>
          </a:p>
          <a:p>
            <a:endParaRPr lang="de-DE" dirty="0"/>
          </a:p>
          <a:p>
            <a:pPr>
              <a:buFont typeface="Wingdings" panose="05000000000000000000" pitchFamily="2" charset="2"/>
              <a:buChar char="Ø"/>
            </a:pPr>
            <a:r>
              <a:rPr lang="de-DE" dirty="0" smtClean="0"/>
              <a:t>WBO Veranstaltungen für Kinder</a:t>
            </a:r>
          </a:p>
          <a:p>
            <a:pPr>
              <a:buFont typeface="Wingdings" panose="05000000000000000000" pitchFamily="2" charset="2"/>
              <a:buChar char="Ø"/>
            </a:pPr>
            <a:r>
              <a:rPr lang="de-DE" dirty="0" smtClean="0"/>
              <a:t>Kinderfahrturnier LPO Klasse E</a:t>
            </a:r>
          </a:p>
          <a:p>
            <a:endParaRPr lang="de-DE" dirty="0" smtClean="0"/>
          </a:p>
        </p:txBody>
      </p:sp>
      <p:sp>
        <p:nvSpPr>
          <p:cNvPr id="4" name="Fußzeilenplatzhalter 3"/>
          <p:cNvSpPr>
            <a:spLocks noGrp="1"/>
          </p:cNvSpPr>
          <p:nvPr>
            <p:ph type="ftr" sz="quarter" idx="11"/>
          </p:nvPr>
        </p:nvSpPr>
        <p:spPr>
          <a:xfrm>
            <a:off x="539552" y="6356350"/>
            <a:ext cx="5480248" cy="365125"/>
          </a:xfrm>
        </p:spPr>
        <p:txBody>
          <a:bodyPr/>
          <a:lstStyle/>
          <a:p>
            <a:pPr algn="l"/>
            <a:r>
              <a:rPr lang="de-DE" sz="1000" i="1" dirty="0" smtClean="0">
                <a:solidFill>
                  <a:schemeClr val="tx1"/>
                </a:solidFill>
                <a:latin typeface="Arial" pitchFamily="34" charset="0"/>
                <a:cs typeface="Arial" pitchFamily="34" charset="0"/>
              </a:rPr>
              <a:t>Ronny </a:t>
            </a:r>
            <a:r>
              <a:rPr lang="de-DE" sz="1000" i="1" dirty="0" err="1" smtClean="0">
                <a:solidFill>
                  <a:schemeClr val="tx1"/>
                </a:solidFill>
                <a:latin typeface="Arial" pitchFamily="34" charset="0"/>
                <a:cs typeface="Arial" pitchFamily="34" charset="0"/>
              </a:rPr>
              <a:t>Weigang</a:t>
            </a:r>
            <a:r>
              <a:rPr lang="de-DE" sz="1000" i="1" dirty="0" smtClean="0">
                <a:solidFill>
                  <a:schemeClr val="tx1"/>
                </a:solidFill>
                <a:latin typeface="Arial" pitchFamily="34" charset="0"/>
                <a:cs typeface="Arial" pitchFamily="34" charset="0"/>
              </a:rPr>
              <a:t>   Trainer A / </a:t>
            </a:r>
            <a:r>
              <a:rPr lang="de-DE" sz="1000" i="1" dirty="0" err="1" smtClean="0">
                <a:solidFill>
                  <a:schemeClr val="tx1"/>
                </a:solidFill>
                <a:latin typeface="Arial" pitchFamily="34" charset="0"/>
                <a:cs typeface="Arial" pitchFamily="34" charset="0"/>
              </a:rPr>
              <a:t>Parcourschef</a:t>
            </a:r>
            <a:r>
              <a:rPr lang="de-DE" sz="1000" i="1" dirty="0" smtClean="0">
                <a:solidFill>
                  <a:schemeClr val="tx1"/>
                </a:solidFill>
                <a:latin typeface="Arial" pitchFamily="34" charset="0"/>
                <a:cs typeface="Arial" pitchFamily="34" charset="0"/>
              </a:rPr>
              <a:t>  Fahren</a:t>
            </a:r>
            <a:endParaRPr lang="de-DE" sz="1000" i="1" dirty="0">
              <a:solidFill>
                <a:schemeClr val="tx1"/>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7092280" y="5661248"/>
            <a:ext cx="1835696" cy="1035035"/>
          </a:xfrm>
          <a:prstGeom prst="rect">
            <a:avLst/>
          </a:prstGeom>
          <a:noFill/>
          <a:ln w="9525">
            <a:noFill/>
            <a:miter lim="800000"/>
            <a:headEnd/>
            <a:tailEnd/>
          </a:ln>
        </p:spPr>
      </p:pic>
    </p:spTree>
    <p:extLst>
      <p:ext uri="{BB962C8B-B14F-4D97-AF65-F5344CB8AC3E}">
        <p14:creationId xmlns:p14="http://schemas.microsoft.com/office/powerpoint/2010/main" val="160382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i="1" dirty="0" smtClean="0"/>
              <a:t>Kooperation</a:t>
            </a:r>
            <a:endParaRPr lang="de-DE" b="1" i="1" dirty="0"/>
          </a:p>
        </p:txBody>
      </p:sp>
      <p:sp>
        <p:nvSpPr>
          <p:cNvPr id="3" name="Inhaltsplatzhalter 2"/>
          <p:cNvSpPr>
            <a:spLocks noGrp="1"/>
          </p:cNvSpPr>
          <p:nvPr>
            <p:ph idx="1"/>
          </p:nvPr>
        </p:nvSpPr>
        <p:spPr>
          <a:xfrm>
            <a:off x="457200" y="1340768"/>
            <a:ext cx="8229600" cy="4176464"/>
          </a:xfrm>
        </p:spPr>
        <p:txBody>
          <a:bodyPr>
            <a:normAutofit/>
          </a:bodyPr>
          <a:lstStyle/>
          <a:p>
            <a:pPr marL="0" indent="0" algn="ctr">
              <a:buNone/>
            </a:pPr>
            <a:r>
              <a:rPr lang="de-DE" i="1" dirty="0"/>
              <a:t>Kooperation Verein – Schule/Kindergarten</a:t>
            </a:r>
          </a:p>
          <a:p>
            <a:pPr marL="0" indent="0" algn="ctr">
              <a:buNone/>
            </a:pPr>
            <a:endParaRPr lang="de-DE" dirty="0" smtClean="0"/>
          </a:p>
          <a:p>
            <a:endParaRPr lang="de-DE" dirty="0" smtClean="0"/>
          </a:p>
        </p:txBody>
      </p:sp>
      <p:sp>
        <p:nvSpPr>
          <p:cNvPr id="4" name="Fußzeilenplatzhalter 3"/>
          <p:cNvSpPr>
            <a:spLocks noGrp="1"/>
          </p:cNvSpPr>
          <p:nvPr>
            <p:ph type="ftr" sz="quarter" idx="11"/>
          </p:nvPr>
        </p:nvSpPr>
        <p:spPr>
          <a:xfrm>
            <a:off x="539552" y="6356350"/>
            <a:ext cx="5480248" cy="365125"/>
          </a:xfrm>
        </p:spPr>
        <p:txBody>
          <a:bodyPr/>
          <a:lstStyle/>
          <a:p>
            <a:pPr algn="l"/>
            <a:r>
              <a:rPr lang="de-DE" sz="1000" i="1" dirty="0" smtClean="0">
                <a:solidFill>
                  <a:schemeClr val="tx1"/>
                </a:solidFill>
                <a:latin typeface="Arial" pitchFamily="34" charset="0"/>
                <a:cs typeface="Arial" pitchFamily="34" charset="0"/>
              </a:rPr>
              <a:t>Ronny </a:t>
            </a:r>
            <a:r>
              <a:rPr lang="de-DE" sz="1000" i="1" dirty="0" err="1" smtClean="0">
                <a:solidFill>
                  <a:schemeClr val="tx1"/>
                </a:solidFill>
                <a:latin typeface="Arial" pitchFamily="34" charset="0"/>
                <a:cs typeface="Arial" pitchFamily="34" charset="0"/>
              </a:rPr>
              <a:t>Weigang</a:t>
            </a:r>
            <a:r>
              <a:rPr lang="de-DE" sz="1000" i="1" dirty="0" smtClean="0">
                <a:solidFill>
                  <a:schemeClr val="tx1"/>
                </a:solidFill>
                <a:latin typeface="Arial" pitchFamily="34" charset="0"/>
                <a:cs typeface="Arial" pitchFamily="34" charset="0"/>
              </a:rPr>
              <a:t>   Trainer A / </a:t>
            </a:r>
            <a:r>
              <a:rPr lang="de-DE" sz="1000" i="1" dirty="0" err="1" smtClean="0">
                <a:solidFill>
                  <a:schemeClr val="tx1"/>
                </a:solidFill>
                <a:latin typeface="Arial" pitchFamily="34" charset="0"/>
                <a:cs typeface="Arial" pitchFamily="34" charset="0"/>
              </a:rPr>
              <a:t>Parcourschef</a:t>
            </a:r>
            <a:r>
              <a:rPr lang="de-DE" sz="1000" i="1" dirty="0" smtClean="0">
                <a:solidFill>
                  <a:schemeClr val="tx1"/>
                </a:solidFill>
                <a:latin typeface="Arial" pitchFamily="34" charset="0"/>
                <a:cs typeface="Arial" pitchFamily="34" charset="0"/>
              </a:rPr>
              <a:t>  Fahren</a:t>
            </a:r>
            <a:endParaRPr lang="de-DE" sz="1000" i="1" dirty="0">
              <a:solidFill>
                <a:schemeClr val="tx1"/>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7092280" y="5661248"/>
            <a:ext cx="1835696" cy="1035035"/>
          </a:xfrm>
          <a:prstGeom prst="rect">
            <a:avLst/>
          </a:prstGeom>
          <a:noFill/>
          <a:ln w="9525">
            <a:noFill/>
            <a:miter lim="800000"/>
            <a:headEnd/>
            <a:tailEnd/>
          </a:ln>
        </p:spPr>
      </p:pic>
      <p:pic>
        <p:nvPicPr>
          <p:cNvPr id="6" name="Picture 2" descr="C:\Dokumente und Einstellungen\rweigang\Eigene Dateien\ronny\Neue Grundscule\Kutscherclub\bilder\DSCF224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7" y="2136981"/>
            <a:ext cx="5256584" cy="3942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60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i="1" dirty="0" smtClean="0"/>
              <a:t>Eltern mit einbeziehen</a:t>
            </a:r>
            <a:endParaRPr lang="de-DE" b="1" i="1" dirty="0"/>
          </a:p>
        </p:txBody>
      </p:sp>
      <p:sp>
        <p:nvSpPr>
          <p:cNvPr id="3" name="Inhaltsplatzhalter 2"/>
          <p:cNvSpPr>
            <a:spLocks noGrp="1"/>
          </p:cNvSpPr>
          <p:nvPr>
            <p:ph idx="1"/>
          </p:nvPr>
        </p:nvSpPr>
        <p:spPr>
          <a:xfrm>
            <a:off x="457200" y="1600200"/>
            <a:ext cx="8229600" cy="4756150"/>
          </a:xfrm>
        </p:spPr>
        <p:txBody>
          <a:bodyPr>
            <a:normAutofit lnSpcReduction="10000"/>
          </a:bodyPr>
          <a:lstStyle/>
          <a:p>
            <a:r>
              <a:rPr lang="de-DE" dirty="0" smtClean="0"/>
              <a:t>Fahrsport ist ein </a:t>
            </a:r>
            <a:r>
              <a:rPr lang="de-DE" b="1" i="1" dirty="0" smtClean="0"/>
              <a:t>Teamsport</a:t>
            </a:r>
            <a:r>
              <a:rPr lang="de-DE" dirty="0" smtClean="0"/>
              <a:t> und kann zum </a:t>
            </a:r>
            <a:r>
              <a:rPr lang="de-DE" b="1" i="1" dirty="0" smtClean="0"/>
              <a:t>Familiensport</a:t>
            </a:r>
            <a:r>
              <a:rPr lang="de-DE" dirty="0" smtClean="0"/>
              <a:t> werden</a:t>
            </a:r>
          </a:p>
          <a:p>
            <a:r>
              <a:rPr lang="de-DE" dirty="0" smtClean="0"/>
              <a:t>Schnupperstunden für Angehörige</a:t>
            </a:r>
          </a:p>
          <a:p>
            <a:r>
              <a:rPr lang="de-DE" dirty="0" smtClean="0"/>
              <a:t>Seminar</a:t>
            </a:r>
          </a:p>
          <a:p>
            <a:pPr lvl="1">
              <a:buFont typeface="Symbol" panose="05050102010706020507" pitchFamily="18" charset="2"/>
              <a:buChar char="-"/>
            </a:pPr>
            <a:r>
              <a:rPr lang="de-DE" dirty="0" smtClean="0"/>
              <a:t>Beifahrer</a:t>
            </a:r>
          </a:p>
          <a:p>
            <a:pPr lvl="1">
              <a:buFont typeface="Symbol" panose="05050102010706020507" pitchFamily="18" charset="2"/>
              <a:buChar char="-"/>
            </a:pPr>
            <a:r>
              <a:rPr lang="de-DE" dirty="0" smtClean="0"/>
              <a:t>Motivationsabzeichen</a:t>
            </a:r>
          </a:p>
          <a:p>
            <a:pPr lvl="1">
              <a:buFont typeface="Symbol" panose="05050102010706020507" pitchFamily="18" charset="2"/>
              <a:buChar char="-"/>
            </a:pPr>
            <a:r>
              <a:rPr lang="de-DE" dirty="0" smtClean="0"/>
              <a:t>Anhängerfahrkurs</a:t>
            </a:r>
          </a:p>
          <a:p>
            <a:pPr lvl="1">
              <a:buFont typeface="Symbol" panose="05050102010706020507" pitchFamily="18" charset="2"/>
              <a:buChar char="-"/>
            </a:pPr>
            <a:r>
              <a:rPr lang="de-DE" dirty="0" smtClean="0"/>
              <a:t>Eltern beim Turnier</a:t>
            </a:r>
          </a:p>
          <a:p>
            <a:pPr marL="457200" lvl="1" indent="0">
              <a:buNone/>
            </a:pPr>
            <a:r>
              <a:rPr lang="de-DE" dirty="0"/>
              <a:t> </a:t>
            </a:r>
            <a:r>
              <a:rPr lang="de-DE" dirty="0" smtClean="0"/>
              <a:t>   „Verhaltenskodex“</a:t>
            </a:r>
          </a:p>
          <a:p>
            <a:pPr lvl="1">
              <a:buFont typeface="Symbol" panose="05050102010706020507" pitchFamily="18" charset="2"/>
              <a:buChar char="-"/>
            </a:pPr>
            <a:endParaRPr lang="de-DE" dirty="0" smtClean="0"/>
          </a:p>
        </p:txBody>
      </p:sp>
      <p:sp>
        <p:nvSpPr>
          <p:cNvPr id="4" name="Fußzeilenplatzhalter 3"/>
          <p:cNvSpPr>
            <a:spLocks noGrp="1"/>
          </p:cNvSpPr>
          <p:nvPr>
            <p:ph type="ftr" sz="quarter" idx="11"/>
          </p:nvPr>
        </p:nvSpPr>
        <p:spPr>
          <a:xfrm>
            <a:off x="539552" y="6356350"/>
            <a:ext cx="5480248" cy="365125"/>
          </a:xfrm>
        </p:spPr>
        <p:txBody>
          <a:bodyPr/>
          <a:lstStyle/>
          <a:p>
            <a:pPr algn="l"/>
            <a:r>
              <a:rPr lang="de-DE" sz="1000" i="1" dirty="0" smtClean="0">
                <a:solidFill>
                  <a:schemeClr val="tx1"/>
                </a:solidFill>
                <a:latin typeface="Arial" pitchFamily="34" charset="0"/>
                <a:cs typeface="Arial" pitchFamily="34" charset="0"/>
              </a:rPr>
              <a:t>Ronny </a:t>
            </a:r>
            <a:r>
              <a:rPr lang="de-DE" sz="1000" i="1" dirty="0" err="1" smtClean="0">
                <a:solidFill>
                  <a:schemeClr val="tx1"/>
                </a:solidFill>
                <a:latin typeface="Arial" pitchFamily="34" charset="0"/>
                <a:cs typeface="Arial" pitchFamily="34" charset="0"/>
              </a:rPr>
              <a:t>Weigang</a:t>
            </a:r>
            <a:r>
              <a:rPr lang="de-DE" sz="1000" i="1" dirty="0" smtClean="0">
                <a:solidFill>
                  <a:schemeClr val="tx1"/>
                </a:solidFill>
                <a:latin typeface="Arial" pitchFamily="34" charset="0"/>
                <a:cs typeface="Arial" pitchFamily="34" charset="0"/>
              </a:rPr>
              <a:t>   Trainer A / </a:t>
            </a:r>
            <a:r>
              <a:rPr lang="de-DE" sz="1000" i="1" dirty="0" err="1" smtClean="0">
                <a:solidFill>
                  <a:schemeClr val="tx1"/>
                </a:solidFill>
                <a:latin typeface="Arial" pitchFamily="34" charset="0"/>
                <a:cs typeface="Arial" pitchFamily="34" charset="0"/>
              </a:rPr>
              <a:t>Parcourschef</a:t>
            </a:r>
            <a:r>
              <a:rPr lang="de-DE" sz="1000" i="1" dirty="0" smtClean="0">
                <a:solidFill>
                  <a:schemeClr val="tx1"/>
                </a:solidFill>
                <a:latin typeface="Arial" pitchFamily="34" charset="0"/>
                <a:cs typeface="Arial" pitchFamily="34" charset="0"/>
              </a:rPr>
              <a:t>  Fahren</a:t>
            </a:r>
            <a:endParaRPr lang="de-DE" sz="1000" i="1" dirty="0">
              <a:solidFill>
                <a:schemeClr val="tx1"/>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7092280" y="5661248"/>
            <a:ext cx="1835696" cy="1035035"/>
          </a:xfrm>
          <a:prstGeom prst="rect">
            <a:avLst/>
          </a:prstGeom>
          <a:noFill/>
          <a:ln w="9525">
            <a:noFill/>
            <a:miter lim="800000"/>
            <a:headEnd/>
            <a:tailEnd/>
          </a:ln>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0645" y="3154655"/>
            <a:ext cx="3744416" cy="2506593"/>
          </a:xfrm>
          <a:prstGeom prst="rect">
            <a:avLst/>
          </a:prstGeom>
        </p:spPr>
      </p:pic>
    </p:spTree>
    <p:extLst>
      <p:ext uri="{BB962C8B-B14F-4D97-AF65-F5344CB8AC3E}">
        <p14:creationId xmlns:p14="http://schemas.microsoft.com/office/powerpoint/2010/main" val="218997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i="1" dirty="0" smtClean="0"/>
              <a:t>Der Ausbilder</a:t>
            </a:r>
            <a:endParaRPr lang="de-DE" b="1" i="1" dirty="0"/>
          </a:p>
        </p:txBody>
      </p:sp>
      <p:sp>
        <p:nvSpPr>
          <p:cNvPr id="3" name="Inhaltsplatzhalter 2"/>
          <p:cNvSpPr>
            <a:spLocks noGrp="1"/>
          </p:cNvSpPr>
          <p:nvPr>
            <p:ph idx="1"/>
          </p:nvPr>
        </p:nvSpPr>
        <p:spPr>
          <a:xfrm>
            <a:off x="457200" y="1340768"/>
            <a:ext cx="8229600" cy="4176464"/>
          </a:xfrm>
        </p:spPr>
        <p:txBody>
          <a:bodyPr>
            <a:normAutofit fontScale="77500" lnSpcReduction="20000"/>
          </a:bodyPr>
          <a:lstStyle/>
          <a:p>
            <a:pPr marL="0" indent="0">
              <a:buNone/>
            </a:pPr>
            <a:r>
              <a:rPr lang="de-DE" dirty="0"/>
              <a:t>… muss ein pädagogisch einwandfreien Unterricht fachlich fundiert und motivierend fördern und zugleich Persönlichkeitsentwickelung eigenverantwortliches Handeln und soziales Verhalten der ihm anvertrauten Schüler fördern. Es soll jederzeit Vorbild sein, ist in höchsten Maße dem </a:t>
            </a:r>
            <a:r>
              <a:rPr lang="de-DE" dirty="0" err="1"/>
              <a:t>Horsemanship</a:t>
            </a:r>
            <a:r>
              <a:rPr lang="de-DE" dirty="0"/>
              <a:t> verpflichtet und lehnt alle Formen der verbotenen Leistungsbeeinflussung ab. </a:t>
            </a:r>
            <a:r>
              <a:rPr lang="de-DE" sz="2000" dirty="0"/>
              <a:t>(LPO 2013 Verhaltenskodex</a:t>
            </a:r>
            <a:r>
              <a:rPr lang="de-DE" sz="2000" dirty="0" smtClean="0"/>
              <a:t>)</a:t>
            </a:r>
          </a:p>
          <a:p>
            <a:pPr marL="0" indent="0">
              <a:buNone/>
            </a:pPr>
            <a:endParaRPr lang="de-DE" sz="2000" dirty="0"/>
          </a:p>
          <a:p>
            <a:r>
              <a:rPr lang="de-DE" dirty="0"/>
              <a:t>g</a:t>
            </a:r>
            <a:r>
              <a:rPr lang="de-DE" dirty="0" smtClean="0"/>
              <a:t>ültige Trainerlizenz</a:t>
            </a:r>
          </a:p>
          <a:p>
            <a:r>
              <a:rPr lang="de-DE" dirty="0"/>
              <a:t>e</a:t>
            </a:r>
            <a:r>
              <a:rPr lang="de-DE" dirty="0" smtClean="0"/>
              <a:t>rweitertes Führungszeugnis</a:t>
            </a:r>
          </a:p>
          <a:p>
            <a:r>
              <a:rPr lang="de-DE" dirty="0" smtClean="0"/>
              <a:t>Weiterbildung</a:t>
            </a:r>
          </a:p>
          <a:p>
            <a:r>
              <a:rPr lang="de-DE" dirty="0" smtClean="0"/>
              <a:t>FN </a:t>
            </a:r>
            <a:r>
              <a:rPr lang="de-DE" dirty="0"/>
              <a:t>K</a:t>
            </a:r>
            <a:r>
              <a:rPr lang="de-DE" dirty="0" smtClean="0"/>
              <a:t>ennzeichnung des Betriebes</a:t>
            </a:r>
          </a:p>
          <a:p>
            <a:endParaRPr lang="de-DE" dirty="0" smtClean="0"/>
          </a:p>
        </p:txBody>
      </p:sp>
      <p:sp>
        <p:nvSpPr>
          <p:cNvPr id="4" name="Fußzeilenplatzhalter 3"/>
          <p:cNvSpPr>
            <a:spLocks noGrp="1"/>
          </p:cNvSpPr>
          <p:nvPr>
            <p:ph type="ftr" sz="quarter" idx="11"/>
          </p:nvPr>
        </p:nvSpPr>
        <p:spPr>
          <a:xfrm>
            <a:off x="539552" y="6356350"/>
            <a:ext cx="5480248" cy="365125"/>
          </a:xfrm>
        </p:spPr>
        <p:txBody>
          <a:bodyPr/>
          <a:lstStyle/>
          <a:p>
            <a:pPr algn="l"/>
            <a:r>
              <a:rPr lang="de-DE" sz="1000" i="1" dirty="0" smtClean="0">
                <a:solidFill>
                  <a:schemeClr val="tx1"/>
                </a:solidFill>
                <a:latin typeface="Arial" pitchFamily="34" charset="0"/>
                <a:cs typeface="Arial" pitchFamily="34" charset="0"/>
              </a:rPr>
              <a:t>Ronny </a:t>
            </a:r>
            <a:r>
              <a:rPr lang="de-DE" sz="1000" i="1" dirty="0" err="1" smtClean="0">
                <a:solidFill>
                  <a:schemeClr val="tx1"/>
                </a:solidFill>
                <a:latin typeface="Arial" pitchFamily="34" charset="0"/>
                <a:cs typeface="Arial" pitchFamily="34" charset="0"/>
              </a:rPr>
              <a:t>Weigang</a:t>
            </a:r>
            <a:r>
              <a:rPr lang="de-DE" sz="1000" i="1" dirty="0" smtClean="0">
                <a:solidFill>
                  <a:schemeClr val="tx1"/>
                </a:solidFill>
                <a:latin typeface="Arial" pitchFamily="34" charset="0"/>
                <a:cs typeface="Arial" pitchFamily="34" charset="0"/>
              </a:rPr>
              <a:t>   Trainer A / </a:t>
            </a:r>
            <a:r>
              <a:rPr lang="de-DE" sz="1000" i="1" dirty="0" err="1" smtClean="0">
                <a:solidFill>
                  <a:schemeClr val="tx1"/>
                </a:solidFill>
                <a:latin typeface="Arial" pitchFamily="34" charset="0"/>
                <a:cs typeface="Arial" pitchFamily="34" charset="0"/>
              </a:rPr>
              <a:t>Parcourschef</a:t>
            </a:r>
            <a:r>
              <a:rPr lang="de-DE" sz="1000" i="1" dirty="0" smtClean="0">
                <a:solidFill>
                  <a:schemeClr val="tx1"/>
                </a:solidFill>
                <a:latin typeface="Arial" pitchFamily="34" charset="0"/>
                <a:cs typeface="Arial" pitchFamily="34" charset="0"/>
              </a:rPr>
              <a:t>  Fahren</a:t>
            </a:r>
            <a:endParaRPr lang="de-DE" sz="1000" i="1" dirty="0">
              <a:solidFill>
                <a:schemeClr val="tx1"/>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7092280" y="5661248"/>
            <a:ext cx="1835696" cy="1035035"/>
          </a:xfrm>
          <a:prstGeom prst="rect">
            <a:avLst/>
          </a:prstGeom>
          <a:noFill/>
          <a:ln w="9525">
            <a:noFill/>
            <a:miter lim="800000"/>
            <a:headEnd/>
            <a:tailEnd/>
          </a:ln>
        </p:spPr>
      </p:pic>
    </p:spTree>
    <p:extLst>
      <p:ext uri="{BB962C8B-B14F-4D97-AF65-F5344CB8AC3E}">
        <p14:creationId xmlns:p14="http://schemas.microsoft.com/office/powerpoint/2010/main" val="369904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i="1" dirty="0"/>
              <a:t>Ö</a:t>
            </a:r>
            <a:r>
              <a:rPr lang="de-DE" b="1" i="1" dirty="0" smtClean="0"/>
              <a:t>ffentlichkeitsarbeit</a:t>
            </a:r>
            <a:endParaRPr lang="de-DE" b="1" i="1" dirty="0"/>
          </a:p>
        </p:txBody>
      </p:sp>
      <p:sp>
        <p:nvSpPr>
          <p:cNvPr id="3" name="Inhaltsplatzhalter 2"/>
          <p:cNvSpPr>
            <a:spLocks noGrp="1"/>
          </p:cNvSpPr>
          <p:nvPr>
            <p:ph idx="1"/>
          </p:nvPr>
        </p:nvSpPr>
        <p:spPr>
          <a:xfrm>
            <a:off x="457200" y="1340768"/>
            <a:ext cx="8229600" cy="1656184"/>
          </a:xfrm>
        </p:spPr>
        <p:txBody>
          <a:bodyPr>
            <a:normAutofit lnSpcReduction="10000"/>
          </a:bodyPr>
          <a:lstStyle/>
          <a:p>
            <a:r>
              <a:rPr lang="de-DE" dirty="0" smtClean="0"/>
              <a:t>Tag der offenen Stalltür</a:t>
            </a:r>
          </a:p>
          <a:p>
            <a:r>
              <a:rPr lang="de-DE" dirty="0" smtClean="0"/>
              <a:t>Vorstellungen in der </a:t>
            </a:r>
            <a:r>
              <a:rPr lang="de-DE" dirty="0"/>
              <a:t>Ö</a:t>
            </a:r>
            <a:r>
              <a:rPr lang="de-DE" dirty="0" smtClean="0"/>
              <a:t>ffentlichkeit z.B. Messen</a:t>
            </a:r>
          </a:p>
          <a:p>
            <a:r>
              <a:rPr lang="de-DE" dirty="0" smtClean="0"/>
              <a:t>Presseberichte in lokalen Medien</a:t>
            </a:r>
          </a:p>
          <a:p>
            <a:endParaRPr lang="de-DE" dirty="0" smtClean="0"/>
          </a:p>
        </p:txBody>
      </p:sp>
      <p:sp>
        <p:nvSpPr>
          <p:cNvPr id="4" name="Fußzeilenplatzhalter 3"/>
          <p:cNvSpPr>
            <a:spLocks noGrp="1"/>
          </p:cNvSpPr>
          <p:nvPr>
            <p:ph type="ftr" sz="quarter" idx="11"/>
          </p:nvPr>
        </p:nvSpPr>
        <p:spPr>
          <a:xfrm>
            <a:off x="539552" y="6356350"/>
            <a:ext cx="5480248" cy="365125"/>
          </a:xfrm>
        </p:spPr>
        <p:txBody>
          <a:bodyPr/>
          <a:lstStyle/>
          <a:p>
            <a:pPr algn="l"/>
            <a:r>
              <a:rPr lang="de-DE" sz="1000" i="1" dirty="0" smtClean="0">
                <a:solidFill>
                  <a:schemeClr val="tx1"/>
                </a:solidFill>
                <a:latin typeface="Arial" pitchFamily="34" charset="0"/>
                <a:cs typeface="Arial" pitchFamily="34" charset="0"/>
              </a:rPr>
              <a:t>Ronny </a:t>
            </a:r>
            <a:r>
              <a:rPr lang="de-DE" sz="1000" i="1" dirty="0" err="1" smtClean="0">
                <a:solidFill>
                  <a:schemeClr val="tx1"/>
                </a:solidFill>
                <a:latin typeface="Arial" pitchFamily="34" charset="0"/>
                <a:cs typeface="Arial" pitchFamily="34" charset="0"/>
              </a:rPr>
              <a:t>Weigang</a:t>
            </a:r>
            <a:r>
              <a:rPr lang="de-DE" sz="1000" i="1" dirty="0" smtClean="0">
                <a:solidFill>
                  <a:schemeClr val="tx1"/>
                </a:solidFill>
                <a:latin typeface="Arial" pitchFamily="34" charset="0"/>
                <a:cs typeface="Arial" pitchFamily="34" charset="0"/>
              </a:rPr>
              <a:t>   Trainer A / </a:t>
            </a:r>
            <a:r>
              <a:rPr lang="de-DE" sz="1000" i="1" dirty="0" err="1" smtClean="0">
                <a:solidFill>
                  <a:schemeClr val="tx1"/>
                </a:solidFill>
                <a:latin typeface="Arial" pitchFamily="34" charset="0"/>
                <a:cs typeface="Arial" pitchFamily="34" charset="0"/>
              </a:rPr>
              <a:t>Parcourschef</a:t>
            </a:r>
            <a:r>
              <a:rPr lang="de-DE" sz="1000" i="1" dirty="0" smtClean="0">
                <a:solidFill>
                  <a:schemeClr val="tx1"/>
                </a:solidFill>
                <a:latin typeface="Arial" pitchFamily="34" charset="0"/>
                <a:cs typeface="Arial" pitchFamily="34" charset="0"/>
              </a:rPr>
              <a:t>  Fahren</a:t>
            </a:r>
            <a:endParaRPr lang="de-DE" sz="1000" i="1" dirty="0">
              <a:solidFill>
                <a:schemeClr val="tx1"/>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7092280" y="5661248"/>
            <a:ext cx="1835696" cy="1035035"/>
          </a:xfrm>
          <a:prstGeom prst="rect">
            <a:avLst/>
          </a:prstGeom>
          <a:noFill/>
          <a:ln w="9525">
            <a:noFill/>
            <a:miter lim="800000"/>
            <a:headEnd/>
            <a:tailEnd/>
          </a:ln>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9712" y="3189332"/>
            <a:ext cx="4464496" cy="2975731"/>
          </a:xfrm>
          <a:prstGeom prst="rect">
            <a:avLst/>
          </a:prstGeom>
        </p:spPr>
      </p:pic>
    </p:spTree>
    <p:extLst>
      <p:ext uri="{BB962C8B-B14F-4D97-AF65-F5344CB8AC3E}">
        <p14:creationId xmlns:p14="http://schemas.microsoft.com/office/powerpoint/2010/main" val="197827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i="1" dirty="0" smtClean="0"/>
              <a:t>Warum das ganze?</a:t>
            </a:r>
            <a:endParaRPr lang="de-DE" b="1" i="1" dirty="0"/>
          </a:p>
        </p:txBody>
      </p:sp>
      <p:sp>
        <p:nvSpPr>
          <p:cNvPr id="3" name="Inhaltsplatzhalter 2"/>
          <p:cNvSpPr>
            <a:spLocks noGrp="1"/>
          </p:cNvSpPr>
          <p:nvPr>
            <p:ph idx="1"/>
          </p:nvPr>
        </p:nvSpPr>
        <p:spPr>
          <a:xfrm>
            <a:off x="481954" y="1813112"/>
            <a:ext cx="8229600" cy="3384376"/>
          </a:xfrm>
        </p:spPr>
        <p:txBody>
          <a:bodyPr>
            <a:normAutofit/>
          </a:bodyPr>
          <a:lstStyle/>
          <a:p>
            <a:pPr marL="0" indent="0">
              <a:buNone/>
            </a:pPr>
            <a:r>
              <a:rPr lang="de-DE" dirty="0"/>
              <a:t>Der Umgang mit dem Pferd hat eine persönlichkeitsprägende Bedeutung gerade für junge Menschen. Diese Bedeutung ist stets zu beachten und zu fördern. </a:t>
            </a:r>
          </a:p>
          <a:p>
            <a:pPr marL="0" indent="0">
              <a:buNone/>
            </a:pPr>
            <a:r>
              <a:rPr lang="de-DE" sz="2400" dirty="0"/>
              <a:t>(LPO 2013 „Die Ethischen Grundsätze des Pferdefreundes</a:t>
            </a:r>
            <a:r>
              <a:rPr lang="de-DE" sz="2400" dirty="0" smtClean="0"/>
              <a:t>“)</a:t>
            </a:r>
            <a:endParaRPr lang="de-DE" sz="2400" dirty="0"/>
          </a:p>
        </p:txBody>
      </p:sp>
      <p:sp>
        <p:nvSpPr>
          <p:cNvPr id="4" name="Fußzeilenplatzhalter 3"/>
          <p:cNvSpPr>
            <a:spLocks noGrp="1"/>
          </p:cNvSpPr>
          <p:nvPr>
            <p:ph type="ftr" sz="quarter" idx="11"/>
          </p:nvPr>
        </p:nvSpPr>
        <p:spPr>
          <a:xfrm>
            <a:off x="539552" y="6356350"/>
            <a:ext cx="5480248" cy="365125"/>
          </a:xfrm>
        </p:spPr>
        <p:txBody>
          <a:bodyPr/>
          <a:lstStyle/>
          <a:p>
            <a:pPr algn="l"/>
            <a:r>
              <a:rPr lang="de-DE" sz="1000" i="1" dirty="0" smtClean="0">
                <a:solidFill>
                  <a:schemeClr val="tx1"/>
                </a:solidFill>
                <a:latin typeface="Arial" pitchFamily="34" charset="0"/>
                <a:cs typeface="Arial" pitchFamily="34" charset="0"/>
              </a:rPr>
              <a:t>Ronny </a:t>
            </a:r>
            <a:r>
              <a:rPr lang="de-DE" sz="1000" i="1" dirty="0" err="1" smtClean="0">
                <a:solidFill>
                  <a:schemeClr val="tx1"/>
                </a:solidFill>
                <a:latin typeface="Arial" pitchFamily="34" charset="0"/>
                <a:cs typeface="Arial" pitchFamily="34" charset="0"/>
              </a:rPr>
              <a:t>Weigang</a:t>
            </a:r>
            <a:r>
              <a:rPr lang="de-DE" sz="1000" i="1" dirty="0" smtClean="0">
                <a:solidFill>
                  <a:schemeClr val="tx1"/>
                </a:solidFill>
                <a:latin typeface="Arial" pitchFamily="34" charset="0"/>
                <a:cs typeface="Arial" pitchFamily="34" charset="0"/>
              </a:rPr>
              <a:t>   Trainer A / </a:t>
            </a:r>
            <a:r>
              <a:rPr lang="de-DE" sz="1000" i="1" dirty="0" err="1" smtClean="0">
                <a:solidFill>
                  <a:schemeClr val="tx1"/>
                </a:solidFill>
                <a:latin typeface="Arial" pitchFamily="34" charset="0"/>
                <a:cs typeface="Arial" pitchFamily="34" charset="0"/>
              </a:rPr>
              <a:t>Parcourschef</a:t>
            </a:r>
            <a:r>
              <a:rPr lang="de-DE" sz="1000" i="1" dirty="0" smtClean="0">
                <a:solidFill>
                  <a:schemeClr val="tx1"/>
                </a:solidFill>
                <a:latin typeface="Arial" pitchFamily="34" charset="0"/>
                <a:cs typeface="Arial" pitchFamily="34" charset="0"/>
              </a:rPr>
              <a:t>  Fahren</a:t>
            </a:r>
            <a:endParaRPr lang="de-DE" sz="1000" i="1" dirty="0">
              <a:solidFill>
                <a:schemeClr val="tx1"/>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7092280" y="5661248"/>
            <a:ext cx="1835696" cy="1035035"/>
          </a:xfrm>
          <a:prstGeom prst="rect">
            <a:avLst/>
          </a:prstGeom>
          <a:noFill/>
          <a:ln w="9525">
            <a:noFill/>
            <a:miter lim="800000"/>
            <a:headEnd/>
            <a:tailEnd/>
          </a:ln>
        </p:spPr>
      </p:pic>
    </p:spTree>
    <p:extLst>
      <p:ext uri="{BB962C8B-B14F-4D97-AF65-F5344CB8AC3E}">
        <p14:creationId xmlns:p14="http://schemas.microsoft.com/office/powerpoint/2010/main" val="85736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i="1" dirty="0" err="1" smtClean="0"/>
              <a:t>Fagen</a:t>
            </a:r>
            <a:r>
              <a:rPr lang="de-DE" b="1" i="1" dirty="0" smtClean="0"/>
              <a:t>?</a:t>
            </a:r>
            <a:endParaRPr lang="de-DE" b="1" i="1" dirty="0"/>
          </a:p>
        </p:txBody>
      </p:sp>
      <p:sp>
        <p:nvSpPr>
          <p:cNvPr id="3" name="Inhaltsplatzhalter 2"/>
          <p:cNvSpPr>
            <a:spLocks noGrp="1"/>
          </p:cNvSpPr>
          <p:nvPr>
            <p:ph idx="1"/>
          </p:nvPr>
        </p:nvSpPr>
        <p:spPr>
          <a:xfrm>
            <a:off x="4855526" y="4376687"/>
            <a:ext cx="3851522" cy="1192424"/>
          </a:xfrm>
        </p:spPr>
        <p:txBody>
          <a:bodyPr>
            <a:normAutofit/>
          </a:bodyPr>
          <a:lstStyle/>
          <a:p>
            <a:pPr marL="0" indent="0">
              <a:buNone/>
            </a:pPr>
            <a:r>
              <a:rPr lang="de-DE" dirty="0" smtClean="0"/>
              <a:t>Vielen Dank für Ihre Aufmerksamkeit</a:t>
            </a:r>
            <a:endParaRPr lang="de-DE" sz="2400" dirty="0"/>
          </a:p>
        </p:txBody>
      </p:sp>
      <p:sp>
        <p:nvSpPr>
          <p:cNvPr id="4" name="Fußzeilenplatzhalter 3"/>
          <p:cNvSpPr>
            <a:spLocks noGrp="1"/>
          </p:cNvSpPr>
          <p:nvPr>
            <p:ph type="ftr" sz="quarter" idx="11"/>
          </p:nvPr>
        </p:nvSpPr>
        <p:spPr>
          <a:xfrm>
            <a:off x="539552" y="6356350"/>
            <a:ext cx="5480248" cy="365125"/>
          </a:xfrm>
        </p:spPr>
        <p:txBody>
          <a:bodyPr/>
          <a:lstStyle/>
          <a:p>
            <a:pPr algn="l"/>
            <a:r>
              <a:rPr lang="de-DE" sz="1000" i="1" dirty="0" smtClean="0">
                <a:solidFill>
                  <a:schemeClr val="tx1"/>
                </a:solidFill>
                <a:latin typeface="Arial" pitchFamily="34" charset="0"/>
                <a:cs typeface="Arial" pitchFamily="34" charset="0"/>
              </a:rPr>
              <a:t>Ronny </a:t>
            </a:r>
            <a:r>
              <a:rPr lang="de-DE" sz="1000" i="1" dirty="0" err="1" smtClean="0">
                <a:solidFill>
                  <a:schemeClr val="tx1"/>
                </a:solidFill>
                <a:latin typeface="Arial" pitchFamily="34" charset="0"/>
                <a:cs typeface="Arial" pitchFamily="34" charset="0"/>
              </a:rPr>
              <a:t>Weigang</a:t>
            </a:r>
            <a:r>
              <a:rPr lang="de-DE" sz="1000" i="1" dirty="0" smtClean="0">
                <a:solidFill>
                  <a:schemeClr val="tx1"/>
                </a:solidFill>
                <a:latin typeface="Arial" pitchFamily="34" charset="0"/>
                <a:cs typeface="Arial" pitchFamily="34" charset="0"/>
              </a:rPr>
              <a:t>   Trainer A / </a:t>
            </a:r>
            <a:r>
              <a:rPr lang="de-DE" sz="1000" i="1" dirty="0" err="1" smtClean="0">
                <a:solidFill>
                  <a:schemeClr val="tx1"/>
                </a:solidFill>
                <a:latin typeface="Arial" pitchFamily="34" charset="0"/>
                <a:cs typeface="Arial" pitchFamily="34" charset="0"/>
              </a:rPr>
              <a:t>Parcourschef</a:t>
            </a:r>
            <a:r>
              <a:rPr lang="de-DE" sz="1000" i="1" dirty="0" smtClean="0">
                <a:solidFill>
                  <a:schemeClr val="tx1"/>
                </a:solidFill>
                <a:latin typeface="Arial" pitchFamily="34" charset="0"/>
                <a:cs typeface="Arial" pitchFamily="34" charset="0"/>
              </a:rPr>
              <a:t>  Fahren</a:t>
            </a:r>
            <a:endParaRPr lang="de-DE" sz="1000" i="1" dirty="0">
              <a:solidFill>
                <a:schemeClr val="tx1"/>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7092280" y="5661248"/>
            <a:ext cx="1835696" cy="1035035"/>
          </a:xfrm>
          <a:prstGeom prst="rect">
            <a:avLst/>
          </a:prstGeom>
          <a:noFill/>
          <a:ln w="9525">
            <a:noFill/>
            <a:miter lim="800000"/>
            <a:headEnd/>
            <a:tailEnd/>
          </a:ln>
        </p:spPr>
      </p:pic>
      <p:pic>
        <p:nvPicPr>
          <p:cNvPr id="6" name="Inhaltsplatzhalt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1448333"/>
            <a:ext cx="3017308" cy="4525963"/>
          </a:xfrm>
          <a:prstGeom prst="rect">
            <a:avLst/>
          </a:prstGeom>
        </p:spPr>
      </p:pic>
    </p:spTree>
    <p:extLst>
      <p:ext uri="{BB962C8B-B14F-4D97-AF65-F5344CB8AC3E}">
        <p14:creationId xmlns:p14="http://schemas.microsoft.com/office/powerpoint/2010/main" val="128251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b="1" i="1" dirty="0" smtClean="0"/>
              <a:t>Fahrsport mit Kindern, </a:t>
            </a:r>
            <a:br>
              <a:rPr lang="de-DE" sz="2800" b="1" i="1" dirty="0" smtClean="0"/>
            </a:br>
            <a:r>
              <a:rPr lang="de-DE" sz="2800" b="1" i="1" dirty="0" smtClean="0"/>
              <a:t>wie sieht das aus?</a:t>
            </a:r>
            <a:endParaRPr lang="de-DE" sz="2800" b="1" i="1" dirty="0"/>
          </a:p>
        </p:txBody>
      </p:sp>
      <p:sp>
        <p:nvSpPr>
          <p:cNvPr id="4" name="Fußzeilenplatzhalter 3"/>
          <p:cNvSpPr>
            <a:spLocks noGrp="1"/>
          </p:cNvSpPr>
          <p:nvPr>
            <p:ph type="ftr" sz="quarter" idx="11"/>
          </p:nvPr>
        </p:nvSpPr>
        <p:spPr>
          <a:xfrm>
            <a:off x="539552" y="6356350"/>
            <a:ext cx="5480248" cy="365125"/>
          </a:xfrm>
        </p:spPr>
        <p:txBody>
          <a:bodyPr/>
          <a:lstStyle/>
          <a:p>
            <a:pPr algn="l"/>
            <a:r>
              <a:rPr lang="de-DE" sz="1000" i="1" dirty="0" smtClean="0">
                <a:solidFill>
                  <a:schemeClr val="tx1"/>
                </a:solidFill>
                <a:latin typeface="Arial" pitchFamily="34" charset="0"/>
                <a:cs typeface="Arial" pitchFamily="34" charset="0"/>
              </a:rPr>
              <a:t>Ronny </a:t>
            </a:r>
            <a:r>
              <a:rPr lang="de-DE" sz="1000" i="1" dirty="0" err="1" smtClean="0">
                <a:solidFill>
                  <a:schemeClr val="tx1"/>
                </a:solidFill>
                <a:latin typeface="Arial" pitchFamily="34" charset="0"/>
                <a:cs typeface="Arial" pitchFamily="34" charset="0"/>
              </a:rPr>
              <a:t>Weigang</a:t>
            </a:r>
            <a:r>
              <a:rPr lang="de-DE" sz="1000" i="1" dirty="0" smtClean="0">
                <a:solidFill>
                  <a:schemeClr val="tx1"/>
                </a:solidFill>
                <a:latin typeface="Arial" pitchFamily="34" charset="0"/>
                <a:cs typeface="Arial" pitchFamily="34" charset="0"/>
              </a:rPr>
              <a:t>   Trainer A / </a:t>
            </a:r>
            <a:r>
              <a:rPr lang="de-DE" sz="1000" i="1" dirty="0" err="1" smtClean="0">
                <a:solidFill>
                  <a:schemeClr val="tx1"/>
                </a:solidFill>
                <a:latin typeface="Arial" pitchFamily="34" charset="0"/>
                <a:cs typeface="Arial" pitchFamily="34" charset="0"/>
              </a:rPr>
              <a:t>Parcourschef</a:t>
            </a:r>
            <a:r>
              <a:rPr lang="de-DE" sz="1000" i="1" dirty="0" smtClean="0">
                <a:solidFill>
                  <a:schemeClr val="tx1"/>
                </a:solidFill>
                <a:latin typeface="Arial" pitchFamily="34" charset="0"/>
                <a:cs typeface="Arial" pitchFamily="34" charset="0"/>
              </a:rPr>
              <a:t>  Fahren</a:t>
            </a:r>
            <a:endParaRPr lang="de-DE" sz="1000" i="1" dirty="0">
              <a:solidFill>
                <a:schemeClr val="tx1"/>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7092280" y="5661248"/>
            <a:ext cx="1835696" cy="1035035"/>
          </a:xfrm>
          <a:prstGeom prst="rect">
            <a:avLst/>
          </a:prstGeom>
          <a:noFill/>
          <a:ln w="9525">
            <a:noFill/>
            <a:miter lim="800000"/>
            <a:headEnd/>
            <a:tailEnd/>
          </a:ln>
        </p:spPr>
      </p:pic>
      <p:sp>
        <p:nvSpPr>
          <p:cNvPr id="5" name="Rechteck 4"/>
          <p:cNvSpPr/>
          <p:nvPr/>
        </p:nvSpPr>
        <p:spPr>
          <a:xfrm>
            <a:off x="1835696" y="3007226"/>
            <a:ext cx="5735801" cy="369332"/>
          </a:xfrm>
          <a:prstGeom prst="rect">
            <a:avLst/>
          </a:prstGeom>
        </p:spPr>
        <p:txBody>
          <a:bodyPr wrap="none">
            <a:spAutoFit/>
          </a:bodyPr>
          <a:lstStyle/>
          <a:p>
            <a:pPr algn="ctr"/>
            <a:r>
              <a:rPr lang="de-DE" dirty="0" err="1" smtClean="0"/>
              <a:t>Viedeos</a:t>
            </a:r>
            <a:r>
              <a:rPr lang="de-DE" dirty="0" smtClean="0"/>
              <a:t> vom Kinderfahrturnier unter www.kutscherclub.de</a:t>
            </a:r>
            <a:endParaRPr lang="de-DE" dirty="0"/>
          </a:p>
        </p:txBody>
      </p:sp>
    </p:spTree>
    <p:extLst>
      <p:ext uri="{BB962C8B-B14F-4D97-AF65-F5344CB8AC3E}">
        <p14:creationId xmlns:p14="http://schemas.microsoft.com/office/powerpoint/2010/main" val="2537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i="1" dirty="0" smtClean="0"/>
              <a:t>Der Einstieg in den Fahrsport</a:t>
            </a:r>
            <a:endParaRPr lang="de-DE" b="1" i="1" dirty="0"/>
          </a:p>
        </p:txBody>
      </p:sp>
      <p:sp>
        <p:nvSpPr>
          <p:cNvPr id="3" name="Inhaltsplatzhalter 2"/>
          <p:cNvSpPr>
            <a:spLocks noGrp="1"/>
          </p:cNvSpPr>
          <p:nvPr>
            <p:ph idx="1"/>
          </p:nvPr>
        </p:nvSpPr>
        <p:spPr/>
        <p:txBody>
          <a:bodyPr>
            <a:normAutofit/>
          </a:bodyPr>
          <a:lstStyle/>
          <a:p>
            <a:r>
              <a:rPr lang="de-DE" dirty="0"/>
              <a:t>a</a:t>
            </a:r>
            <a:r>
              <a:rPr lang="de-DE" dirty="0" smtClean="0"/>
              <a:t>b 5 Jahre</a:t>
            </a:r>
          </a:p>
          <a:p>
            <a:pPr lvl="1"/>
            <a:r>
              <a:rPr lang="de-DE" dirty="0" smtClean="0"/>
              <a:t>ideal </a:t>
            </a:r>
            <a:r>
              <a:rPr lang="de-DE" dirty="0"/>
              <a:t>für den ersten </a:t>
            </a:r>
            <a:r>
              <a:rPr lang="de-DE" dirty="0" smtClean="0"/>
              <a:t>Kontakt</a:t>
            </a:r>
          </a:p>
          <a:p>
            <a:pPr lvl="1"/>
            <a:r>
              <a:rPr lang="de-DE" dirty="0" smtClean="0"/>
              <a:t>bei entsprechender Förderung, Einstieg in den Fahrsport</a:t>
            </a:r>
          </a:p>
          <a:p>
            <a:pPr lvl="1"/>
            <a:endParaRPr lang="de-DE" dirty="0" smtClean="0"/>
          </a:p>
          <a:p>
            <a:r>
              <a:rPr lang="de-DE" dirty="0" smtClean="0"/>
              <a:t>Einstiegsmöglichkeit für gehandikapte Kinder</a:t>
            </a:r>
          </a:p>
          <a:p>
            <a:pPr lvl="1"/>
            <a:r>
              <a:rPr lang="de-DE" dirty="0"/>
              <a:t>k</a:t>
            </a:r>
            <a:r>
              <a:rPr lang="de-DE" dirty="0" smtClean="0"/>
              <a:t>örperliche und geistige Einschränkungen</a:t>
            </a:r>
          </a:p>
        </p:txBody>
      </p:sp>
      <p:sp>
        <p:nvSpPr>
          <p:cNvPr id="4" name="Fußzeilenplatzhalter 3"/>
          <p:cNvSpPr>
            <a:spLocks noGrp="1"/>
          </p:cNvSpPr>
          <p:nvPr>
            <p:ph type="ftr" sz="quarter" idx="11"/>
          </p:nvPr>
        </p:nvSpPr>
        <p:spPr>
          <a:xfrm>
            <a:off x="539552" y="6356350"/>
            <a:ext cx="5480248" cy="365125"/>
          </a:xfrm>
        </p:spPr>
        <p:txBody>
          <a:bodyPr/>
          <a:lstStyle/>
          <a:p>
            <a:pPr algn="l"/>
            <a:r>
              <a:rPr lang="de-DE" sz="1000" i="1" dirty="0" smtClean="0">
                <a:solidFill>
                  <a:schemeClr val="tx1"/>
                </a:solidFill>
                <a:latin typeface="Arial" pitchFamily="34" charset="0"/>
                <a:cs typeface="Arial" pitchFamily="34" charset="0"/>
              </a:rPr>
              <a:t>Ronny </a:t>
            </a:r>
            <a:r>
              <a:rPr lang="de-DE" sz="1000" i="1" dirty="0" err="1" smtClean="0">
                <a:solidFill>
                  <a:schemeClr val="tx1"/>
                </a:solidFill>
                <a:latin typeface="Arial" pitchFamily="34" charset="0"/>
                <a:cs typeface="Arial" pitchFamily="34" charset="0"/>
              </a:rPr>
              <a:t>Weigang</a:t>
            </a:r>
            <a:r>
              <a:rPr lang="de-DE" sz="1000" i="1" dirty="0" smtClean="0">
                <a:solidFill>
                  <a:schemeClr val="tx1"/>
                </a:solidFill>
                <a:latin typeface="Arial" pitchFamily="34" charset="0"/>
                <a:cs typeface="Arial" pitchFamily="34" charset="0"/>
              </a:rPr>
              <a:t>   Trainer A / </a:t>
            </a:r>
            <a:r>
              <a:rPr lang="de-DE" sz="1000" i="1" dirty="0" err="1" smtClean="0">
                <a:solidFill>
                  <a:schemeClr val="tx1"/>
                </a:solidFill>
                <a:latin typeface="Arial" pitchFamily="34" charset="0"/>
                <a:cs typeface="Arial" pitchFamily="34" charset="0"/>
              </a:rPr>
              <a:t>Parcourschef</a:t>
            </a:r>
            <a:r>
              <a:rPr lang="de-DE" sz="1000" i="1" dirty="0" smtClean="0">
                <a:solidFill>
                  <a:schemeClr val="tx1"/>
                </a:solidFill>
                <a:latin typeface="Arial" pitchFamily="34" charset="0"/>
                <a:cs typeface="Arial" pitchFamily="34" charset="0"/>
              </a:rPr>
              <a:t>  Fahren</a:t>
            </a:r>
            <a:endParaRPr lang="de-DE" sz="1000" i="1" dirty="0">
              <a:solidFill>
                <a:schemeClr val="tx1"/>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7092280" y="5661248"/>
            <a:ext cx="1835696" cy="1035035"/>
          </a:xfrm>
          <a:prstGeom prst="rect">
            <a:avLst/>
          </a:prstGeom>
          <a:noFill/>
          <a:ln w="9525">
            <a:noFill/>
            <a:miter lim="800000"/>
            <a:headEnd/>
            <a:tailEnd/>
          </a:ln>
        </p:spPr>
      </p:pic>
    </p:spTree>
    <p:extLst>
      <p:ext uri="{BB962C8B-B14F-4D97-AF65-F5344CB8AC3E}">
        <p14:creationId xmlns:p14="http://schemas.microsoft.com/office/powerpoint/2010/main" val="2537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i="1" dirty="0" smtClean="0"/>
              <a:t>Was mache ich mit 5-14 Jährigen?</a:t>
            </a:r>
            <a:endParaRPr lang="de-DE" b="1" i="1" dirty="0"/>
          </a:p>
        </p:txBody>
      </p:sp>
      <p:sp>
        <p:nvSpPr>
          <p:cNvPr id="3" name="Inhaltsplatzhalter 2"/>
          <p:cNvSpPr>
            <a:spLocks noGrp="1"/>
          </p:cNvSpPr>
          <p:nvPr>
            <p:ph idx="1"/>
          </p:nvPr>
        </p:nvSpPr>
        <p:spPr>
          <a:xfrm>
            <a:off x="457200" y="1600200"/>
            <a:ext cx="3624036" cy="4525963"/>
          </a:xfrm>
        </p:spPr>
        <p:txBody>
          <a:bodyPr>
            <a:normAutofit fontScale="85000" lnSpcReduction="10000"/>
          </a:bodyPr>
          <a:lstStyle/>
          <a:p>
            <a:r>
              <a:rPr lang="de-DE" dirty="0" smtClean="0"/>
              <a:t>Freizeitbeschäftigung, sportliches Fahren kommt später</a:t>
            </a:r>
          </a:p>
          <a:p>
            <a:r>
              <a:rPr lang="de-DE" dirty="0" smtClean="0"/>
              <a:t>Praktisches Fahren mit Sicherheitsleinen</a:t>
            </a:r>
          </a:p>
          <a:p>
            <a:r>
              <a:rPr lang="de-DE" dirty="0" smtClean="0"/>
              <a:t>Theorie zum anfassen</a:t>
            </a:r>
          </a:p>
          <a:p>
            <a:r>
              <a:rPr lang="de-DE" dirty="0" smtClean="0"/>
              <a:t>Vorbildfunktion des Trainers ist sehr wichtig!!!</a:t>
            </a:r>
          </a:p>
        </p:txBody>
      </p:sp>
      <p:sp>
        <p:nvSpPr>
          <p:cNvPr id="4" name="Fußzeilenplatzhalter 3"/>
          <p:cNvSpPr>
            <a:spLocks noGrp="1"/>
          </p:cNvSpPr>
          <p:nvPr>
            <p:ph type="ftr" sz="quarter" idx="11"/>
          </p:nvPr>
        </p:nvSpPr>
        <p:spPr>
          <a:xfrm>
            <a:off x="539552" y="6356350"/>
            <a:ext cx="5480248" cy="365125"/>
          </a:xfrm>
        </p:spPr>
        <p:txBody>
          <a:bodyPr/>
          <a:lstStyle/>
          <a:p>
            <a:pPr algn="l"/>
            <a:r>
              <a:rPr lang="de-DE" sz="1000" i="1" dirty="0" smtClean="0">
                <a:solidFill>
                  <a:schemeClr val="tx1"/>
                </a:solidFill>
                <a:latin typeface="Arial" pitchFamily="34" charset="0"/>
                <a:cs typeface="Arial" pitchFamily="34" charset="0"/>
              </a:rPr>
              <a:t>Ronny </a:t>
            </a:r>
            <a:r>
              <a:rPr lang="de-DE" sz="1000" i="1" dirty="0" err="1" smtClean="0">
                <a:solidFill>
                  <a:schemeClr val="tx1"/>
                </a:solidFill>
                <a:latin typeface="Arial" pitchFamily="34" charset="0"/>
                <a:cs typeface="Arial" pitchFamily="34" charset="0"/>
              </a:rPr>
              <a:t>Weigang</a:t>
            </a:r>
            <a:r>
              <a:rPr lang="de-DE" sz="1000" i="1" dirty="0" smtClean="0">
                <a:solidFill>
                  <a:schemeClr val="tx1"/>
                </a:solidFill>
                <a:latin typeface="Arial" pitchFamily="34" charset="0"/>
                <a:cs typeface="Arial" pitchFamily="34" charset="0"/>
              </a:rPr>
              <a:t>   Trainer A / </a:t>
            </a:r>
            <a:r>
              <a:rPr lang="de-DE" sz="1000" i="1" dirty="0" err="1" smtClean="0">
                <a:solidFill>
                  <a:schemeClr val="tx1"/>
                </a:solidFill>
                <a:latin typeface="Arial" pitchFamily="34" charset="0"/>
                <a:cs typeface="Arial" pitchFamily="34" charset="0"/>
              </a:rPr>
              <a:t>Parcourschef</a:t>
            </a:r>
            <a:r>
              <a:rPr lang="de-DE" sz="1000" i="1" dirty="0" smtClean="0">
                <a:solidFill>
                  <a:schemeClr val="tx1"/>
                </a:solidFill>
                <a:latin typeface="Arial" pitchFamily="34" charset="0"/>
                <a:cs typeface="Arial" pitchFamily="34" charset="0"/>
              </a:rPr>
              <a:t>  Fahren</a:t>
            </a:r>
            <a:endParaRPr lang="de-DE" sz="1000" i="1" dirty="0">
              <a:solidFill>
                <a:schemeClr val="tx1"/>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7092280" y="5661248"/>
            <a:ext cx="1835696" cy="1035035"/>
          </a:xfrm>
          <a:prstGeom prst="rect">
            <a:avLst/>
          </a:prstGeom>
          <a:noFill/>
          <a:ln w="9525">
            <a:noFill/>
            <a:miter lim="800000"/>
            <a:headEnd/>
            <a:tailEnd/>
          </a:ln>
        </p:spPr>
      </p:pic>
      <p:pic>
        <p:nvPicPr>
          <p:cNvPr id="5" name="Grafik 4"/>
          <p:cNvPicPr>
            <a:picLocks noChangeAspect="1"/>
          </p:cNvPicPr>
          <p:nvPr/>
        </p:nvPicPr>
        <p:blipFill>
          <a:blip r:embed="rId4"/>
          <a:stretch>
            <a:fillRect/>
          </a:stretch>
        </p:blipFill>
        <p:spPr>
          <a:xfrm>
            <a:off x="4116814" y="1608600"/>
            <a:ext cx="4846740" cy="3231160"/>
          </a:xfrm>
          <a:prstGeom prst="rect">
            <a:avLst/>
          </a:prstGeom>
        </p:spPr>
      </p:pic>
    </p:spTree>
    <p:extLst>
      <p:ext uri="{BB962C8B-B14F-4D97-AF65-F5344CB8AC3E}">
        <p14:creationId xmlns:p14="http://schemas.microsoft.com/office/powerpoint/2010/main" val="127852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i="1" dirty="0" smtClean="0"/>
              <a:t>Theoretischer Unterricht</a:t>
            </a:r>
            <a:endParaRPr lang="de-DE" b="1" i="1" dirty="0"/>
          </a:p>
        </p:txBody>
      </p:sp>
      <p:sp>
        <p:nvSpPr>
          <p:cNvPr id="3" name="Inhaltsplatzhalter 2"/>
          <p:cNvSpPr>
            <a:spLocks noGrp="1"/>
          </p:cNvSpPr>
          <p:nvPr>
            <p:ph idx="1"/>
          </p:nvPr>
        </p:nvSpPr>
        <p:spPr>
          <a:xfrm>
            <a:off x="457200" y="1600200"/>
            <a:ext cx="3624036" cy="4525963"/>
          </a:xfrm>
        </p:spPr>
        <p:txBody>
          <a:bodyPr>
            <a:normAutofit fontScale="92500"/>
          </a:bodyPr>
          <a:lstStyle/>
          <a:p>
            <a:r>
              <a:rPr lang="de-DE" dirty="0" smtClean="0"/>
              <a:t>Theorie nicht länger als 15 Minuten mit häufigen Methodenwechsel</a:t>
            </a:r>
          </a:p>
          <a:p>
            <a:r>
              <a:rPr lang="de-DE" dirty="0" smtClean="0"/>
              <a:t>Basiswissen vermitteln</a:t>
            </a:r>
          </a:p>
          <a:p>
            <a:r>
              <a:rPr lang="de-DE" dirty="0" smtClean="0"/>
              <a:t>Theorie zum anfassen</a:t>
            </a:r>
          </a:p>
          <a:p>
            <a:r>
              <a:rPr lang="de-DE" dirty="0" smtClean="0"/>
              <a:t>Fahrlehrgerät</a:t>
            </a:r>
          </a:p>
        </p:txBody>
      </p:sp>
      <p:sp>
        <p:nvSpPr>
          <p:cNvPr id="4" name="Fußzeilenplatzhalter 3"/>
          <p:cNvSpPr>
            <a:spLocks noGrp="1"/>
          </p:cNvSpPr>
          <p:nvPr>
            <p:ph type="ftr" sz="quarter" idx="11"/>
          </p:nvPr>
        </p:nvSpPr>
        <p:spPr>
          <a:xfrm>
            <a:off x="539552" y="6356350"/>
            <a:ext cx="5480248" cy="365125"/>
          </a:xfrm>
        </p:spPr>
        <p:txBody>
          <a:bodyPr/>
          <a:lstStyle/>
          <a:p>
            <a:pPr algn="l"/>
            <a:r>
              <a:rPr lang="de-DE" sz="1000" i="1" dirty="0" smtClean="0">
                <a:solidFill>
                  <a:schemeClr val="tx1"/>
                </a:solidFill>
                <a:latin typeface="Arial" pitchFamily="34" charset="0"/>
                <a:cs typeface="Arial" pitchFamily="34" charset="0"/>
              </a:rPr>
              <a:t>Ronny </a:t>
            </a:r>
            <a:r>
              <a:rPr lang="de-DE" sz="1000" i="1" dirty="0" err="1" smtClean="0">
                <a:solidFill>
                  <a:schemeClr val="tx1"/>
                </a:solidFill>
                <a:latin typeface="Arial" pitchFamily="34" charset="0"/>
                <a:cs typeface="Arial" pitchFamily="34" charset="0"/>
              </a:rPr>
              <a:t>Weigang</a:t>
            </a:r>
            <a:r>
              <a:rPr lang="de-DE" sz="1000" i="1" dirty="0" smtClean="0">
                <a:solidFill>
                  <a:schemeClr val="tx1"/>
                </a:solidFill>
                <a:latin typeface="Arial" pitchFamily="34" charset="0"/>
                <a:cs typeface="Arial" pitchFamily="34" charset="0"/>
              </a:rPr>
              <a:t>   Trainer A / </a:t>
            </a:r>
            <a:r>
              <a:rPr lang="de-DE" sz="1000" i="1" dirty="0" err="1" smtClean="0">
                <a:solidFill>
                  <a:schemeClr val="tx1"/>
                </a:solidFill>
                <a:latin typeface="Arial" pitchFamily="34" charset="0"/>
                <a:cs typeface="Arial" pitchFamily="34" charset="0"/>
              </a:rPr>
              <a:t>Parcourschef</a:t>
            </a:r>
            <a:r>
              <a:rPr lang="de-DE" sz="1000" i="1" dirty="0" smtClean="0">
                <a:solidFill>
                  <a:schemeClr val="tx1"/>
                </a:solidFill>
                <a:latin typeface="Arial" pitchFamily="34" charset="0"/>
                <a:cs typeface="Arial" pitchFamily="34" charset="0"/>
              </a:rPr>
              <a:t>  Fahren</a:t>
            </a:r>
            <a:endParaRPr lang="de-DE" sz="1000" i="1" dirty="0">
              <a:solidFill>
                <a:schemeClr val="tx1"/>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7092280" y="5661248"/>
            <a:ext cx="1835696" cy="1035035"/>
          </a:xfrm>
          <a:prstGeom prst="rect">
            <a:avLst/>
          </a:prstGeom>
          <a:noFill/>
          <a:ln w="9525">
            <a:noFill/>
            <a:miter lim="800000"/>
            <a:headEnd/>
            <a:tailEnd/>
          </a:ln>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6879" y="1417638"/>
            <a:ext cx="3995936" cy="2674965"/>
          </a:xfrm>
          <a:prstGeom prst="rect">
            <a:avLst/>
          </a:prstGeom>
        </p:spPr>
      </p:pic>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7830" y="3640079"/>
            <a:ext cx="1818330" cy="2716271"/>
          </a:xfrm>
          <a:prstGeom prst="rect">
            <a:avLst/>
          </a:prstGeom>
        </p:spPr>
      </p:pic>
    </p:spTree>
    <p:extLst>
      <p:ext uri="{BB962C8B-B14F-4D97-AF65-F5344CB8AC3E}">
        <p14:creationId xmlns:p14="http://schemas.microsoft.com/office/powerpoint/2010/main" val="421980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i="1" dirty="0" smtClean="0"/>
              <a:t>Praktisches Fahren</a:t>
            </a:r>
            <a:endParaRPr lang="de-DE" b="1" i="1" dirty="0"/>
          </a:p>
        </p:txBody>
      </p:sp>
      <p:sp>
        <p:nvSpPr>
          <p:cNvPr id="3" name="Inhaltsplatzhalter 2"/>
          <p:cNvSpPr>
            <a:spLocks noGrp="1"/>
          </p:cNvSpPr>
          <p:nvPr>
            <p:ph idx="1"/>
          </p:nvPr>
        </p:nvSpPr>
        <p:spPr>
          <a:xfrm>
            <a:off x="457199" y="1600200"/>
            <a:ext cx="4400339" cy="4525963"/>
          </a:xfrm>
        </p:spPr>
        <p:txBody>
          <a:bodyPr>
            <a:normAutofit fontScale="92500" lnSpcReduction="20000"/>
          </a:bodyPr>
          <a:lstStyle/>
          <a:p>
            <a:r>
              <a:rPr lang="de-DE" dirty="0" smtClean="0"/>
              <a:t>mit Sicherheitsleinen im Gelände</a:t>
            </a:r>
          </a:p>
          <a:p>
            <a:r>
              <a:rPr lang="de-DE" dirty="0" smtClean="0"/>
              <a:t>Peitsche nur bedingt in die Hand geben</a:t>
            </a:r>
          </a:p>
          <a:p>
            <a:r>
              <a:rPr lang="de-DE" dirty="0" smtClean="0"/>
              <a:t>Grundfahraufgaben stellen</a:t>
            </a:r>
          </a:p>
          <a:p>
            <a:r>
              <a:rPr lang="de-DE" dirty="0" smtClean="0"/>
              <a:t>Häufiger Fahrerwechsel</a:t>
            </a:r>
          </a:p>
          <a:p>
            <a:r>
              <a:rPr lang="de-DE" dirty="0" smtClean="0"/>
              <a:t>Kinder </a:t>
            </a:r>
          </a:p>
          <a:p>
            <a:pPr marL="400050" lvl="1" indent="0">
              <a:buNone/>
            </a:pPr>
            <a:r>
              <a:rPr lang="de-DE" sz="3200" dirty="0" smtClean="0"/>
              <a:t>„mal machen lassen“</a:t>
            </a:r>
          </a:p>
          <a:p>
            <a:r>
              <a:rPr lang="de-DE" dirty="0"/>
              <a:t>g</a:t>
            </a:r>
            <a:r>
              <a:rPr lang="de-DE" dirty="0" smtClean="0"/>
              <a:t>egenseitige Kontrolle</a:t>
            </a:r>
          </a:p>
        </p:txBody>
      </p:sp>
      <p:sp>
        <p:nvSpPr>
          <p:cNvPr id="4" name="Fußzeilenplatzhalter 3"/>
          <p:cNvSpPr>
            <a:spLocks noGrp="1"/>
          </p:cNvSpPr>
          <p:nvPr>
            <p:ph type="ftr" sz="quarter" idx="11"/>
          </p:nvPr>
        </p:nvSpPr>
        <p:spPr>
          <a:xfrm>
            <a:off x="539552" y="6356350"/>
            <a:ext cx="5480248" cy="365125"/>
          </a:xfrm>
        </p:spPr>
        <p:txBody>
          <a:bodyPr/>
          <a:lstStyle/>
          <a:p>
            <a:pPr algn="l"/>
            <a:r>
              <a:rPr lang="de-DE" sz="1000" i="1" dirty="0" smtClean="0">
                <a:solidFill>
                  <a:schemeClr val="tx1"/>
                </a:solidFill>
                <a:latin typeface="Arial" pitchFamily="34" charset="0"/>
                <a:cs typeface="Arial" pitchFamily="34" charset="0"/>
              </a:rPr>
              <a:t>Ronny </a:t>
            </a:r>
            <a:r>
              <a:rPr lang="de-DE" sz="1000" i="1" dirty="0" err="1" smtClean="0">
                <a:solidFill>
                  <a:schemeClr val="tx1"/>
                </a:solidFill>
                <a:latin typeface="Arial" pitchFamily="34" charset="0"/>
                <a:cs typeface="Arial" pitchFamily="34" charset="0"/>
              </a:rPr>
              <a:t>Weigang</a:t>
            </a:r>
            <a:r>
              <a:rPr lang="de-DE" sz="1000" i="1" dirty="0" smtClean="0">
                <a:solidFill>
                  <a:schemeClr val="tx1"/>
                </a:solidFill>
                <a:latin typeface="Arial" pitchFamily="34" charset="0"/>
                <a:cs typeface="Arial" pitchFamily="34" charset="0"/>
              </a:rPr>
              <a:t>   Trainer A / </a:t>
            </a:r>
            <a:r>
              <a:rPr lang="de-DE" sz="1000" i="1" dirty="0" err="1" smtClean="0">
                <a:solidFill>
                  <a:schemeClr val="tx1"/>
                </a:solidFill>
                <a:latin typeface="Arial" pitchFamily="34" charset="0"/>
                <a:cs typeface="Arial" pitchFamily="34" charset="0"/>
              </a:rPr>
              <a:t>Parcourschef</a:t>
            </a:r>
            <a:r>
              <a:rPr lang="de-DE" sz="1000" i="1" dirty="0" smtClean="0">
                <a:solidFill>
                  <a:schemeClr val="tx1"/>
                </a:solidFill>
                <a:latin typeface="Arial" pitchFamily="34" charset="0"/>
                <a:cs typeface="Arial" pitchFamily="34" charset="0"/>
              </a:rPr>
              <a:t>  Fahren</a:t>
            </a:r>
            <a:endParaRPr lang="de-DE" sz="1000" i="1" dirty="0">
              <a:solidFill>
                <a:schemeClr val="tx1"/>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7092280" y="5661248"/>
            <a:ext cx="1835696" cy="1035035"/>
          </a:xfrm>
          <a:prstGeom prst="rect">
            <a:avLst/>
          </a:prstGeom>
          <a:noFill/>
          <a:ln w="9525">
            <a:noFill/>
            <a:miter lim="800000"/>
            <a:headEnd/>
            <a:tailEnd/>
          </a:ln>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7539" y="3515630"/>
            <a:ext cx="3225849" cy="2150566"/>
          </a:xfrm>
          <a:prstGeom prst="rect">
            <a:avLst/>
          </a:prstGeom>
        </p:spPr>
      </p:pic>
      <p:pic>
        <p:nvPicPr>
          <p:cNvPr id="9" name="Grafik 8"/>
          <p:cNvPicPr>
            <a:picLocks noChangeAspect="1"/>
          </p:cNvPicPr>
          <p:nvPr/>
        </p:nvPicPr>
        <p:blipFill>
          <a:blip r:embed="rId5"/>
          <a:stretch>
            <a:fillRect/>
          </a:stretch>
        </p:blipFill>
        <p:spPr>
          <a:xfrm>
            <a:off x="4796834" y="1227364"/>
            <a:ext cx="3347261" cy="2293214"/>
          </a:xfrm>
          <a:prstGeom prst="rect">
            <a:avLst/>
          </a:prstGeom>
        </p:spPr>
      </p:pic>
    </p:spTree>
    <p:extLst>
      <p:ext uri="{BB962C8B-B14F-4D97-AF65-F5344CB8AC3E}">
        <p14:creationId xmlns:p14="http://schemas.microsoft.com/office/powerpoint/2010/main" val="191807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i="1" dirty="0" smtClean="0"/>
              <a:t>Sicherheit</a:t>
            </a:r>
            <a:endParaRPr lang="de-DE" b="1" i="1" dirty="0"/>
          </a:p>
        </p:txBody>
      </p:sp>
      <p:sp>
        <p:nvSpPr>
          <p:cNvPr id="3" name="Inhaltsplatzhalter 2"/>
          <p:cNvSpPr>
            <a:spLocks noGrp="1"/>
          </p:cNvSpPr>
          <p:nvPr>
            <p:ph idx="1"/>
          </p:nvPr>
        </p:nvSpPr>
        <p:spPr>
          <a:xfrm>
            <a:off x="457200" y="1600200"/>
            <a:ext cx="8291264" cy="4525963"/>
          </a:xfrm>
        </p:spPr>
        <p:txBody>
          <a:bodyPr>
            <a:normAutofit/>
          </a:bodyPr>
          <a:lstStyle/>
          <a:p>
            <a:r>
              <a:rPr lang="de-DE" dirty="0" smtClean="0"/>
              <a:t>Die größte Sicherheit bietet ein gut ausgebildetes „Fahrschulgespann“!</a:t>
            </a:r>
          </a:p>
          <a:p>
            <a:r>
              <a:rPr lang="de-DE" dirty="0" smtClean="0"/>
              <a:t>qualitativ gute und passende Geschirre</a:t>
            </a:r>
          </a:p>
          <a:p>
            <a:r>
              <a:rPr lang="de-DE" dirty="0" smtClean="0"/>
              <a:t>Eine geeigneter Fahrschulwagen mit TÜV</a:t>
            </a:r>
          </a:p>
          <a:p>
            <a:endParaRPr lang="de-DE" dirty="0" smtClean="0"/>
          </a:p>
        </p:txBody>
      </p:sp>
      <p:sp>
        <p:nvSpPr>
          <p:cNvPr id="4" name="Fußzeilenplatzhalter 3"/>
          <p:cNvSpPr>
            <a:spLocks noGrp="1"/>
          </p:cNvSpPr>
          <p:nvPr>
            <p:ph type="ftr" sz="quarter" idx="11"/>
          </p:nvPr>
        </p:nvSpPr>
        <p:spPr>
          <a:xfrm>
            <a:off x="539552" y="6356350"/>
            <a:ext cx="5480248" cy="365125"/>
          </a:xfrm>
        </p:spPr>
        <p:txBody>
          <a:bodyPr/>
          <a:lstStyle/>
          <a:p>
            <a:pPr algn="l"/>
            <a:r>
              <a:rPr lang="de-DE" sz="1000" i="1" dirty="0" smtClean="0">
                <a:solidFill>
                  <a:schemeClr val="tx1"/>
                </a:solidFill>
                <a:latin typeface="Arial" pitchFamily="34" charset="0"/>
                <a:cs typeface="Arial" pitchFamily="34" charset="0"/>
              </a:rPr>
              <a:t>Ronny </a:t>
            </a:r>
            <a:r>
              <a:rPr lang="de-DE" sz="1000" i="1" dirty="0" err="1" smtClean="0">
                <a:solidFill>
                  <a:schemeClr val="tx1"/>
                </a:solidFill>
                <a:latin typeface="Arial" pitchFamily="34" charset="0"/>
                <a:cs typeface="Arial" pitchFamily="34" charset="0"/>
              </a:rPr>
              <a:t>Weigang</a:t>
            </a:r>
            <a:r>
              <a:rPr lang="de-DE" sz="1000" i="1" dirty="0" smtClean="0">
                <a:solidFill>
                  <a:schemeClr val="tx1"/>
                </a:solidFill>
                <a:latin typeface="Arial" pitchFamily="34" charset="0"/>
                <a:cs typeface="Arial" pitchFamily="34" charset="0"/>
              </a:rPr>
              <a:t>   Trainer A / </a:t>
            </a:r>
            <a:r>
              <a:rPr lang="de-DE" sz="1000" i="1" dirty="0" err="1" smtClean="0">
                <a:solidFill>
                  <a:schemeClr val="tx1"/>
                </a:solidFill>
                <a:latin typeface="Arial" pitchFamily="34" charset="0"/>
                <a:cs typeface="Arial" pitchFamily="34" charset="0"/>
              </a:rPr>
              <a:t>Parcourschef</a:t>
            </a:r>
            <a:r>
              <a:rPr lang="de-DE" sz="1000" i="1" dirty="0" smtClean="0">
                <a:solidFill>
                  <a:schemeClr val="tx1"/>
                </a:solidFill>
                <a:latin typeface="Arial" pitchFamily="34" charset="0"/>
                <a:cs typeface="Arial" pitchFamily="34" charset="0"/>
              </a:rPr>
              <a:t>  Fahren</a:t>
            </a:r>
            <a:endParaRPr lang="de-DE" sz="1000" i="1" dirty="0">
              <a:solidFill>
                <a:schemeClr val="tx1"/>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7092280" y="5661248"/>
            <a:ext cx="1835696" cy="1035035"/>
          </a:xfrm>
          <a:prstGeom prst="rect">
            <a:avLst/>
          </a:prstGeom>
          <a:noFill/>
          <a:ln w="9525">
            <a:noFill/>
            <a:miter lim="800000"/>
            <a:headEnd/>
            <a:tailEnd/>
          </a:ln>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4005064"/>
            <a:ext cx="3085492" cy="2056994"/>
          </a:xfrm>
          <a:prstGeom prst="rect">
            <a:avLst/>
          </a:prstGeom>
        </p:spPr>
      </p:pic>
    </p:spTree>
    <p:extLst>
      <p:ext uri="{BB962C8B-B14F-4D97-AF65-F5344CB8AC3E}">
        <p14:creationId xmlns:p14="http://schemas.microsoft.com/office/powerpoint/2010/main" val="68558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i="1" dirty="0" smtClean="0"/>
              <a:t>Ausrüstung</a:t>
            </a:r>
            <a:endParaRPr lang="de-DE" b="1" i="1" dirty="0"/>
          </a:p>
        </p:txBody>
      </p:sp>
      <p:sp>
        <p:nvSpPr>
          <p:cNvPr id="3" name="Inhaltsplatzhalter 2"/>
          <p:cNvSpPr>
            <a:spLocks noGrp="1"/>
          </p:cNvSpPr>
          <p:nvPr>
            <p:ph idx="1"/>
          </p:nvPr>
        </p:nvSpPr>
        <p:spPr>
          <a:xfrm>
            <a:off x="457200" y="1600200"/>
            <a:ext cx="5562600" cy="4525963"/>
          </a:xfrm>
        </p:spPr>
        <p:txBody>
          <a:bodyPr>
            <a:normAutofit fontScale="85000" lnSpcReduction="20000"/>
          </a:bodyPr>
          <a:lstStyle/>
          <a:p>
            <a:r>
              <a:rPr lang="de-DE" dirty="0" smtClean="0"/>
              <a:t>Kinder immer mit </a:t>
            </a:r>
            <a:r>
              <a:rPr lang="de-DE" dirty="0" err="1" smtClean="0"/>
              <a:t>Reithelm</a:t>
            </a:r>
            <a:r>
              <a:rPr lang="de-DE" dirty="0" smtClean="0"/>
              <a:t> auf der Kutsche</a:t>
            </a:r>
          </a:p>
          <a:p>
            <a:r>
              <a:rPr lang="de-DE" dirty="0" smtClean="0"/>
              <a:t>Signalwesten beim Fahren im öffentlichen Raum</a:t>
            </a:r>
          </a:p>
          <a:p>
            <a:r>
              <a:rPr lang="de-DE" dirty="0" smtClean="0"/>
              <a:t>Fahren immer mit </a:t>
            </a:r>
            <a:r>
              <a:rPr lang="de-DE" dirty="0" err="1" smtClean="0"/>
              <a:t>Hintergeschir</a:t>
            </a:r>
            <a:endParaRPr lang="de-DE" dirty="0" smtClean="0"/>
          </a:p>
          <a:p>
            <a:r>
              <a:rPr lang="de-DE" dirty="0" smtClean="0"/>
              <a:t>Kutsche</a:t>
            </a:r>
          </a:p>
          <a:p>
            <a:pPr lvl="1">
              <a:lnSpc>
                <a:spcPct val="120000"/>
              </a:lnSpc>
              <a:buFont typeface="Symbol" panose="05050102010706020507" pitchFamily="18" charset="2"/>
              <a:buChar char="-"/>
            </a:pPr>
            <a:r>
              <a:rPr lang="de-DE" dirty="0" smtClean="0"/>
              <a:t>Sitzverstellung</a:t>
            </a:r>
          </a:p>
          <a:p>
            <a:pPr lvl="1">
              <a:lnSpc>
                <a:spcPct val="120000"/>
              </a:lnSpc>
              <a:buFont typeface="Symbol" panose="05050102010706020507" pitchFamily="18" charset="2"/>
              <a:buChar char="-"/>
            </a:pPr>
            <a:r>
              <a:rPr lang="de-DE" dirty="0" smtClean="0"/>
              <a:t>Bremse für den Beifahrer</a:t>
            </a:r>
          </a:p>
          <a:p>
            <a:pPr lvl="1">
              <a:lnSpc>
                <a:spcPct val="120000"/>
              </a:lnSpc>
              <a:buFont typeface="Symbol" panose="05050102010706020507" pitchFamily="18" charset="2"/>
              <a:buChar char="-"/>
            </a:pPr>
            <a:r>
              <a:rPr lang="de-DE" dirty="0" smtClean="0"/>
              <a:t>Gewichtsverteilung der Kutsche beachten</a:t>
            </a:r>
          </a:p>
          <a:p>
            <a:pPr lvl="1">
              <a:lnSpc>
                <a:spcPct val="120000"/>
              </a:lnSpc>
              <a:buFont typeface="Symbol" panose="05050102010706020507" pitchFamily="18" charset="2"/>
              <a:buChar char="-"/>
            </a:pPr>
            <a:r>
              <a:rPr lang="de-DE" dirty="0" smtClean="0"/>
              <a:t>Verkehrssicher</a:t>
            </a:r>
          </a:p>
          <a:p>
            <a:pPr marL="0" indent="0">
              <a:buNone/>
            </a:pPr>
            <a:endParaRPr lang="de-DE" dirty="0" smtClean="0"/>
          </a:p>
        </p:txBody>
      </p:sp>
      <p:sp>
        <p:nvSpPr>
          <p:cNvPr id="4" name="Fußzeilenplatzhalter 3"/>
          <p:cNvSpPr>
            <a:spLocks noGrp="1"/>
          </p:cNvSpPr>
          <p:nvPr>
            <p:ph type="ftr" sz="quarter" idx="11"/>
          </p:nvPr>
        </p:nvSpPr>
        <p:spPr>
          <a:xfrm>
            <a:off x="539552" y="6356350"/>
            <a:ext cx="5480248" cy="365125"/>
          </a:xfrm>
        </p:spPr>
        <p:txBody>
          <a:bodyPr/>
          <a:lstStyle/>
          <a:p>
            <a:pPr algn="l"/>
            <a:r>
              <a:rPr lang="de-DE" sz="1000" i="1" dirty="0" smtClean="0">
                <a:solidFill>
                  <a:schemeClr val="tx1"/>
                </a:solidFill>
                <a:latin typeface="Arial" pitchFamily="34" charset="0"/>
                <a:cs typeface="Arial" pitchFamily="34" charset="0"/>
              </a:rPr>
              <a:t>Ronny </a:t>
            </a:r>
            <a:r>
              <a:rPr lang="de-DE" sz="1000" i="1" dirty="0" err="1" smtClean="0">
                <a:solidFill>
                  <a:schemeClr val="tx1"/>
                </a:solidFill>
                <a:latin typeface="Arial" pitchFamily="34" charset="0"/>
                <a:cs typeface="Arial" pitchFamily="34" charset="0"/>
              </a:rPr>
              <a:t>Weigang</a:t>
            </a:r>
            <a:r>
              <a:rPr lang="de-DE" sz="1000" i="1" dirty="0" smtClean="0">
                <a:solidFill>
                  <a:schemeClr val="tx1"/>
                </a:solidFill>
                <a:latin typeface="Arial" pitchFamily="34" charset="0"/>
                <a:cs typeface="Arial" pitchFamily="34" charset="0"/>
              </a:rPr>
              <a:t>   Trainer A / </a:t>
            </a:r>
            <a:r>
              <a:rPr lang="de-DE" sz="1000" i="1" dirty="0" err="1" smtClean="0">
                <a:solidFill>
                  <a:schemeClr val="tx1"/>
                </a:solidFill>
                <a:latin typeface="Arial" pitchFamily="34" charset="0"/>
                <a:cs typeface="Arial" pitchFamily="34" charset="0"/>
              </a:rPr>
              <a:t>Parcourschef</a:t>
            </a:r>
            <a:r>
              <a:rPr lang="de-DE" sz="1000" i="1" dirty="0" smtClean="0">
                <a:solidFill>
                  <a:schemeClr val="tx1"/>
                </a:solidFill>
                <a:latin typeface="Arial" pitchFamily="34" charset="0"/>
                <a:cs typeface="Arial" pitchFamily="34" charset="0"/>
              </a:rPr>
              <a:t>  Fahren</a:t>
            </a:r>
            <a:endParaRPr lang="de-DE" sz="1000" i="1" dirty="0">
              <a:solidFill>
                <a:schemeClr val="tx1"/>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7092280" y="5661248"/>
            <a:ext cx="1835696" cy="1035035"/>
          </a:xfrm>
          <a:prstGeom prst="rect">
            <a:avLst/>
          </a:prstGeom>
          <a:noFill/>
          <a:ln w="9525">
            <a:noFill/>
            <a:miter lim="800000"/>
            <a:headEnd/>
            <a:tailEnd/>
          </a:ln>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0859" y="3097057"/>
            <a:ext cx="3065858" cy="2299394"/>
          </a:xfrm>
          <a:prstGeom prst="rect">
            <a:avLst/>
          </a:prstGeom>
        </p:spPr>
      </p:pic>
    </p:spTree>
    <p:extLst>
      <p:ext uri="{BB962C8B-B14F-4D97-AF65-F5344CB8AC3E}">
        <p14:creationId xmlns:p14="http://schemas.microsoft.com/office/powerpoint/2010/main" val="188782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i="1" dirty="0" smtClean="0"/>
              <a:t>Ausgleich schaffen</a:t>
            </a:r>
            <a:endParaRPr lang="de-DE" b="1" i="1" dirty="0"/>
          </a:p>
        </p:txBody>
      </p:sp>
      <p:sp>
        <p:nvSpPr>
          <p:cNvPr id="3" name="Inhaltsplatzhalter 2"/>
          <p:cNvSpPr>
            <a:spLocks noGrp="1"/>
          </p:cNvSpPr>
          <p:nvPr>
            <p:ph idx="1"/>
          </p:nvPr>
        </p:nvSpPr>
        <p:spPr>
          <a:xfrm>
            <a:off x="457200" y="1600200"/>
            <a:ext cx="8229600" cy="1990259"/>
          </a:xfrm>
        </p:spPr>
        <p:txBody>
          <a:bodyPr>
            <a:normAutofit fontScale="92500" lnSpcReduction="20000"/>
          </a:bodyPr>
          <a:lstStyle/>
          <a:p>
            <a:r>
              <a:rPr lang="de-DE" dirty="0" smtClean="0"/>
              <a:t>Übungen vor dem Fahren</a:t>
            </a:r>
          </a:p>
          <a:p>
            <a:r>
              <a:rPr lang="de-DE" dirty="0" smtClean="0"/>
              <a:t>Spielplatz z.B. Trampolin</a:t>
            </a:r>
          </a:p>
          <a:p>
            <a:r>
              <a:rPr lang="de-DE" dirty="0"/>
              <a:t>m</a:t>
            </a:r>
            <a:r>
              <a:rPr lang="de-DE" dirty="0" smtClean="0"/>
              <a:t>al </a:t>
            </a:r>
            <a:r>
              <a:rPr lang="de-DE" dirty="0"/>
              <a:t>F</a:t>
            </a:r>
            <a:r>
              <a:rPr lang="de-DE" dirty="0" smtClean="0"/>
              <a:t>ußball spielen</a:t>
            </a:r>
          </a:p>
          <a:p>
            <a:r>
              <a:rPr lang="de-DE" dirty="0" smtClean="0"/>
              <a:t>Pferdchen spielen lassen</a:t>
            </a:r>
          </a:p>
          <a:p>
            <a:endParaRPr lang="de-DE" dirty="0" smtClean="0"/>
          </a:p>
        </p:txBody>
      </p:sp>
      <p:sp>
        <p:nvSpPr>
          <p:cNvPr id="4" name="Fußzeilenplatzhalter 3"/>
          <p:cNvSpPr>
            <a:spLocks noGrp="1"/>
          </p:cNvSpPr>
          <p:nvPr>
            <p:ph type="ftr" sz="quarter" idx="11"/>
          </p:nvPr>
        </p:nvSpPr>
        <p:spPr>
          <a:xfrm>
            <a:off x="539552" y="6356350"/>
            <a:ext cx="5480248" cy="365125"/>
          </a:xfrm>
        </p:spPr>
        <p:txBody>
          <a:bodyPr/>
          <a:lstStyle/>
          <a:p>
            <a:pPr algn="l"/>
            <a:r>
              <a:rPr lang="de-DE" sz="1000" i="1" dirty="0" smtClean="0">
                <a:solidFill>
                  <a:schemeClr val="tx1"/>
                </a:solidFill>
                <a:latin typeface="Arial" pitchFamily="34" charset="0"/>
                <a:cs typeface="Arial" pitchFamily="34" charset="0"/>
              </a:rPr>
              <a:t>Ronny </a:t>
            </a:r>
            <a:r>
              <a:rPr lang="de-DE" sz="1000" i="1" dirty="0" err="1" smtClean="0">
                <a:solidFill>
                  <a:schemeClr val="tx1"/>
                </a:solidFill>
                <a:latin typeface="Arial" pitchFamily="34" charset="0"/>
                <a:cs typeface="Arial" pitchFamily="34" charset="0"/>
              </a:rPr>
              <a:t>Weigang</a:t>
            </a:r>
            <a:r>
              <a:rPr lang="de-DE" sz="1000" i="1" dirty="0" smtClean="0">
                <a:solidFill>
                  <a:schemeClr val="tx1"/>
                </a:solidFill>
                <a:latin typeface="Arial" pitchFamily="34" charset="0"/>
                <a:cs typeface="Arial" pitchFamily="34" charset="0"/>
              </a:rPr>
              <a:t>   Trainer A / </a:t>
            </a:r>
            <a:r>
              <a:rPr lang="de-DE" sz="1000" i="1" dirty="0" err="1" smtClean="0">
                <a:solidFill>
                  <a:schemeClr val="tx1"/>
                </a:solidFill>
                <a:latin typeface="Arial" pitchFamily="34" charset="0"/>
                <a:cs typeface="Arial" pitchFamily="34" charset="0"/>
              </a:rPr>
              <a:t>Parcourschef</a:t>
            </a:r>
            <a:r>
              <a:rPr lang="de-DE" sz="1000" i="1" dirty="0" smtClean="0">
                <a:solidFill>
                  <a:schemeClr val="tx1"/>
                </a:solidFill>
                <a:latin typeface="Arial" pitchFamily="34" charset="0"/>
                <a:cs typeface="Arial" pitchFamily="34" charset="0"/>
              </a:rPr>
              <a:t>  Fahren</a:t>
            </a:r>
            <a:endParaRPr lang="de-DE" sz="1000" i="1" dirty="0">
              <a:solidFill>
                <a:schemeClr val="tx1"/>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7092280" y="5661248"/>
            <a:ext cx="1835696" cy="1035035"/>
          </a:xfrm>
          <a:prstGeom prst="rect">
            <a:avLst/>
          </a:prstGeom>
          <a:noFill/>
          <a:ln w="9525">
            <a:noFill/>
            <a:miter lim="800000"/>
            <a:headEnd/>
            <a:tailEnd/>
          </a:ln>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000" y="3647803"/>
            <a:ext cx="3960440" cy="2651203"/>
          </a:xfrm>
          <a:prstGeom prst="rect">
            <a:avLst/>
          </a:prstGeom>
        </p:spPr>
      </p:pic>
    </p:spTree>
    <p:extLst>
      <p:ext uri="{BB962C8B-B14F-4D97-AF65-F5344CB8AC3E}">
        <p14:creationId xmlns:p14="http://schemas.microsoft.com/office/powerpoint/2010/main" val="45333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729</Words>
  <Application>Microsoft Office PowerPoint</Application>
  <PresentationFormat>Bildschirmpräsentation (4:3)</PresentationFormat>
  <Paragraphs>167</Paragraphs>
  <Slides>17</Slides>
  <Notes>17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17</vt:i4>
      </vt:variant>
    </vt:vector>
  </HeadingPairs>
  <TitlesOfParts>
    <vt:vector size="22" baseType="lpstr">
      <vt:lpstr>Arial</vt:lpstr>
      <vt:lpstr>Calibri</vt:lpstr>
      <vt:lpstr>Symbol</vt:lpstr>
      <vt:lpstr>Wingdings</vt:lpstr>
      <vt:lpstr>Larissa</vt:lpstr>
      <vt:lpstr>Fahrsport mit kleinen Kindern Tipps für Ausbilder</vt:lpstr>
      <vt:lpstr>Fahrsport mit Kindern,  wie sieht das aus?</vt:lpstr>
      <vt:lpstr>Der Einstieg in den Fahrsport</vt:lpstr>
      <vt:lpstr>Was mache ich mit 5-14 Jährigen?</vt:lpstr>
      <vt:lpstr>Theoretischer Unterricht</vt:lpstr>
      <vt:lpstr>Praktisches Fahren</vt:lpstr>
      <vt:lpstr>Sicherheit</vt:lpstr>
      <vt:lpstr>Ausrüstung</vt:lpstr>
      <vt:lpstr>Ausgleich schaffen</vt:lpstr>
      <vt:lpstr>weitere Angebote</vt:lpstr>
      <vt:lpstr>Turniersport</vt:lpstr>
      <vt:lpstr>Kooperation</vt:lpstr>
      <vt:lpstr>Eltern mit einbeziehen</vt:lpstr>
      <vt:lpstr>Der Ausbilder</vt:lpstr>
      <vt:lpstr>Öffentlichkeitsarbeit</vt:lpstr>
      <vt:lpstr>Warum das ganze?</vt:lpstr>
      <vt:lpstr>Fagen?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Kinder- und Jugendarbeit  im Fahrsport</dc:title>
  <dc:creator>Ronny Weigang</dc:creator>
  <cp:lastModifiedBy>Ronny Weigang</cp:lastModifiedBy>
  <cp:revision>136</cp:revision>
  <cp:lastPrinted>2017-03-15T14:34:19Z</cp:lastPrinted>
  <dcterms:created xsi:type="dcterms:W3CDTF">2012-09-28T09:47:59Z</dcterms:created>
  <dcterms:modified xsi:type="dcterms:W3CDTF">2017-03-17T08:45:13Z</dcterms:modified>
</cp:coreProperties>
</file>